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80" r:id="rId8"/>
    <p:sldId id="279" r:id="rId9"/>
    <p:sldId id="281" r:id="rId10"/>
    <p:sldId id="261" r:id="rId11"/>
    <p:sldId id="276" r:id="rId12"/>
  </p:sldIdLst>
  <p:sldSz cx="9144000" cy="5715000" type="screen16x10"/>
  <p:notesSz cx="9144000" cy="5715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2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1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71650"/>
            <a:ext cx="7772400" cy="1200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200400"/>
            <a:ext cx="6400800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0" b="1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551436"/>
            <a:ext cx="139700" cy="161925"/>
          </a:xfrm>
          <a:custGeom>
            <a:avLst/>
            <a:gdLst/>
            <a:ahLst/>
            <a:cxnLst/>
            <a:rect l="l" t="t" r="r" b="b"/>
            <a:pathLst>
              <a:path w="139700" h="161925">
                <a:moveTo>
                  <a:pt x="13920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39204" y="0"/>
                </a:lnTo>
                <a:lnTo>
                  <a:pt x="139204" y="16175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9204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90" h="161925">
                <a:moveTo>
                  <a:pt x="14806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069" y="0"/>
                </a:lnTo>
                <a:lnTo>
                  <a:pt x="148069" y="16175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7274" y="5551436"/>
            <a:ext cx="159385" cy="161925"/>
          </a:xfrm>
          <a:custGeom>
            <a:avLst/>
            <a:gdLst/>
            <a:ahLst/>
            <a:cxnLst/>
            <a:rect l="l" t="t" r="r" b="b"/>
            <a:pathLst>
              <a:path w="159384" h="161925">
                <a:moveTo>
                  <a:pt x="15901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9016" y="0"/>
                </a:lnTo>
                <a:lnTo>
                  <a:pt x="159016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6303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90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991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94461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5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542" y="0"/>
                </a:lnTo>
                <a:lnTo>
                  <a:pt x="149542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44004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35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53" y="0"/>
                </a:lnTo>
                <a:lnTo>
                  <a:pt x="157353" y="161759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01369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5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542" y="0"/>
                </a:lnTo>
                <a:lnTo>
                  <a:pt x="149542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50912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35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53" y="0"/>
                </a:lnTo>
                <a:lnTo>
                  <a:pt x="157353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208265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65707" y="5551436"/>
            <a:ext cx="140335" cy="161925"/>
          </a:xfrm>
          <a:custGeom>
            <a:avLst/>
            <a:gdLst/>
            <a:ahLst/>
            <a:cxnLst/>
            <a:rect l="l" t="t" r="r" b="b"/>
            <a:pathLst>
              <a:path w="140334" h="161925">
                <a:moveTo>
                  <a:pt x="13989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39890" y="0"/>
                </a:lnTo>
                <a:lnTo>
                  <a:pt x="139890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505597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63026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60" h="161925">
                <a:moveTo>
                  <a:pt x="14946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466" y="0"/>
                </a:lnTo>
                <a:lnTo>
                  <a:pt x="149466" y="16175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812493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41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41" y="0"/>
                </a:lnTo>
                <a:lnTo>
                  <a:pt x="157441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969935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60" h="161925">
                <a:moveTo>
                  <a:pt x="14946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466" y="0"/>
                </a:lnTo>
                <a:lnTo>
                  <a:pt x="149466" y="161759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119401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276830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15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153" y="0"/>
                </a:lnTo>
                <a:lnTo>
                  <a:pt x="158153" y="161759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434983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583637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741345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889999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047707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31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318" y="0"/>
                </a:lnTo>
                <a:lnTo>
                  <a:pt x="158318" y="161759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206013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04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043" y="0"/>
                </a:lnTo>
                <a:lnTo>
                  <a:pt x="148043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354070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502710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660419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809072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966781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115434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273143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421784" y="5551436"/>
            <a:ext cx="160020" cy="161925"/>
          </a:xfrm>
          <a:custGeom>
            <a:avLst/>
            <a:gdLst/>
            <a:ahLst/>
            <a:cxnLst/>
            <a:rect l="l" t="t" r="r" b="b"/>
            <a:pathLst>
              <a:path w="160020" h="161925">
                <a:moveTo>
                  <a:pt x="159791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9791" y="0"/>
                </a:lnTo>
                <a:lnTo>
                  <a:pt x="159791" y="16175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581588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92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920" y="0"/>
                </a:lnTo>
                <a:lnTo>
                  <a:pt x="148920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730508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441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41" y="0"/>
                </a:lnTo>
                <a:lnTo>
                  <a:pt x="157441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887950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58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584" y="0"/>
                </a:lnTo>
                <a:lnTo>
                  <a:pt x="158584" y="161759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5046548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194706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58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584" y="0"/>
                </a:lnTo>
                <a:lnTo>
                  <a:pt x="158584" y="16175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353291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501462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58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584" y="0"/>
                </a:lnTo>
                <a:lnTo>
                  <a:pt x="158584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660047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5808217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5956147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64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648" y="0"/>
                </a:lnTo>
                <a:lnTo>
                  <a:pt x="158648" y="16175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114808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CC1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262751" y="5551436"/>
            <a:ext cx="160020" cy="161925"/>
          </a:xfrm>
          <a:custGeom>
            <a:avLst/>
            <a:gdLst/>
            <a:ahLst/>
            <a:cxnLst/>
            <a:rect l="l" t="t" r="r" b="b"/>
            <a:pathLst>
              <a:path w="160020" h="161925">
                <a:moveTo>
                  <a:pt x="15960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9600" y="0"/>
                </a:lnTo>
                <a:lnTo>
                  <a:pt x="159600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422351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6570294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5" h="161925">
                <a:moveTo>
                  <a:pt x="157695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695" y="0"/>
                </a:lnTo>
                <a:lnTo>
                  <a:pt x="157695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6728002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6875945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5" h="161925">
                <a:moveTo>
                  <a:pt x="15807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076" y="0"/>
                </a:lnTo>
                <a:lnTo>
                  <a:pt x="158076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7034021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7183881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341184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7491044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7648346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7798206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7955508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8105368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262670" y="5551436"/>
            <a:ext cx="147320" cy="161925"/>
          </a:xfrm>
          <a:custGeom>
            <a:avLst/>
            <a:gdLst/>
            <a:ahLst/>
            <a:cxnLst/>
            <a:rect l="l" t="t" r="r" b="b"/>
            <a:pathLst>
              <a:path w="147320" h="161925">
                <a:moveTo>
                  <a:pt x="14686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6862" y="0"/>
                </a:lnTo>
                <a:lnTo>
                  <a:pt x="146862" y="161759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8409533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566836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5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542" y="0"/>
                </a:lnTo>
                <a:lnTo>
                  <a:pt x="149542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8716391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90" h="161925">
                <a:moveTo>
                  <a:pt x="14852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526" y="0"/>
                </a:lnTo>
                <a:lnTo>
                  <a:pt x="148526" y="161759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864904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5" h="161925">
                <a:moveTo>
                  <a:pt x="15763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632" y="0"/>
                </a:lnTo>
                <a:lnTo>
                  <a:pt x="157632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9022536" y="5551436"/>
            <a:ext cx="121920" cy="161925"/>
          </a:xfrm>
          <a:custGeom>
            <a:avLst/>
            <a:gdLst/>
            <a:ahLst/>
            <a:cxnLst/>
            <a:rect l="l" t="t" r="r" b="b"/>
            <a:pathLst>
              <a:path w="121920" h="161925">
                <a:moveTo>
                  <a:pt x="12146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21462" y="0"/>
                </a:lnTo>
                <a:lnTo>
                  <a:pt x="121462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558330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204" y="0"/>
                </a:lnTo>
              </a:path>
            </a:pathLst>
          </a:custGeom>
          <a:ln w="36652">
            <a:solidFill>
              <a:srgbClr val="FFCD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39204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069" y="0"/>
                </a:lnTo>
              </a:path>
            </a:pathLst>
          </a:custGeom>
          <a:ln w="36652">
            <a:solidFill>
              <a:srgbClr val="2120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287274" y="558330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4">
                <a:moveTo>
                  <a:pt x="0" y="0"/>
                </a:moveTo>
                <a:lnTo>
                  <a:pt x="159016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446303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991A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594461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42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44004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353" y="0"/>
                </a:lnTo>
              </a:path>
            </a:pathLst>
          </a:custGeom>
          <a:ln w="36652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901369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42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050912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353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208265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9936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365707" y="558330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39890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505597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663026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466" y="0"/>
                </a:lnTo>
              </a:path>
            </a:pathLst>
          </a:custGeom>
          <a:ln w="36652">
            <a:solidFill>
              <a:srgbClr val="9ACA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812493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41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969935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466" y="0"/>
                </a:lnTo>
              </a:path>
            </a:pathLst>
          </a:custGeom>
          <a:ln w="36652">
            <a:solidFill>
              <a:srgbClr val="42BB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2119401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6521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2276830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153" y="0"/>
                </a:lnTo>
              </a:path>
            </a:pathLst>
          </a:custGeom>
          <a:ln w="36652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2434983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9936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2583637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2741345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2889999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E66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3047707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318" y="0"/>
                </a:lnTo>
              </a:path>
            </a:pathLst>
          </a:custGeom>
          <a:ln w="36652">
            <a:solidFill>
              <a:srgbClr val="3299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3206013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043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3354070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3502710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3660419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253D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3809072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3966781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4115434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120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4273143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FFCD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4421784" y="55833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791" y="0"/>
                </a:lnTo>
              </a:path>
            </a:pathLst>
          </a:custGeom>
          <a:ln w="36652">
            <a:solidFill>
              <a:srgbClr val="253D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4581588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920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4730508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41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4887950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584" y="0"/>
                </a:lnTo>
              </a:path>
            </a:pathLst>
          </a:custGeom>
          <a:ln w="36652">
            <a:solidFill>
              <a:srgbClr val="00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5046548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9ACA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5194706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584" y="0"/>
                </a:lnTo>
              </a:path>
            </a:pathLst>
          </a:custGeom>
          <a:ln w="36652">
            <a:solidFill>
              <a:srgbClr val="253D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5353291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42BB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5501462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584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5660047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5808217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00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5956147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648" y="0"/>
                </a:lnTo>
              </a:path>
            </a:pathLst>
          </a:custGeom>
          <a:ln w="36652">
            <a:solidFill>
              <a:srgbClr val="6521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6114808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CC1F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6262751" y="55833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6422351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9ACA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6570294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7695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6728002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6875945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076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7034021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FFCD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7183881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7341184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2120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7491044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9A67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7648346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3299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7798206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7955508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8105368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9936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8262670" y="558330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6862" y="0"/>
                </a:lnTo>
              </a:path>
            </a:pathLst>
          </a:custGeom>
          <a:ln w="36652">
            <a:solidFill>
              <a:srgbClr val="2E66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8409533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6521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8566836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42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8716391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526" y="0"/>
                </a:lnTo>
              </a:path>
            </a:pathLst>
          </a:custGeom>
          <a:ln w="36652">
            <a:solidFill>
              <a:srgbClr val="9A67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8864904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7632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9022536" y="55833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462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3125673" y="849492"/>
            <a:ext cx="2886810" cy="4502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3241789" y="1199330"/>
            <a:ext cx="1595755" cy="224790"/>
          </a:xfrm>
          <a:custGeom>
            <a:avLst/>
            <a:gdLst/>
            <a:ahLst/>
            <a:cxnLst/>
            <a:rect l="l" t="t" r="r" b="b"/>
            <a:pathLst>
              <a:path w="1595754" h="224790">
                <a:moveTo>
                  <a:pt x="0" y="0"/>
                </a:moveTo>
                <a:lnTo>
                  <a:pt x="1595601" y="0"/>
                </a:lnTo>
                <a:lnTo>
                  <a:pt x="1595601" y="224192"/>
                </a:lnTo>
                <a:lnTo>
                  <a:pt x="0" y="224192"/>
                </a:lnTo>
                <a:lnTo>
                  <a:pt x="0" y="0"/>
                </a:lnTo>
                <a:close/>
              </a:path>
            </a:pathLst>
          </a:custGeom>
          <a:ln w="21595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0" b="1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0" b="1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661667"/>
            <a:ext cx="131445" cy="2403475"/>
          </a:xfrm>
          <a:custGeom>
            <a:avLst/>
            <a:gdLst/>
            <a:ahLst/>
            <a:cxnLst/>
            <a:rect l="l" t="t" r="r" b="b"/>
            <a:pathLst>
              <a:path w="131445" h="2403475">
                <a:moveTo>
                  <a:pt x="0" y="2402890"/>
                </a:moveTo>
                <a:lnTo>
                  <a:pt x="131254" y="2402890"/>
                </a:lnTo>
                <a:lnTo>
                  <a:pt x="13125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1254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412" y="2402890"/>
                </a:lnTo>
                <a:lnTo>
                  <a:pt x="14841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79666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4" h="2403475">
                <a:moveTo>
                  <a:pt x="0" y="2402890"/>
                </a:moveTo>
                <a:lnTo>
                  <a:pt x="159385" y="2402890"/>
                </a:lnTo>
                <a:lnTo>
                  <a:pt x="1593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9051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1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87565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49885" y="2402890"/>
                </a:lnTo>
                <a:lnTo>
                  <a:pt x="1498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37438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21" y="2402890"/>
                </a:lnTo>
                <a:lnTo>
                  <a:pt x="15772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95172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4" h="2403475">
                <a:moveTo>
                  <a:pt x="0" y="2402890"/>
                </a:moveTo>
                <a:lnTo>
                  <a:pt x="149885" y="2402890"/>
                </a:lnTo>
                <a:lnTo>
                  <a:pt x="1498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45044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21" y="2402890"/>
                </a:lnTo>
                <a:lnTo>
                  <a:pt x="15772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202766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60563" y="1661667"/>
            <a:ext cx="140335" cy="2403475"/>
          </a:xfrm>
          <a:custGeom>
            <a:avLst/>
            <a:gdLst/>
            <a:ahLst/>
            <a:cxnLst/>
            <a:rect l="l" t="t" r="r" b="b"/>
            <a:pathLst>
              <a:path w="140334" h="2403475">
                <a:moveTo>
                  <a:pt x="0" y="2402890"/>
                </a:moveTo>
                <a:lnTo>
                  <a:pt x="140220" y="2402890"/>
                </a:lnTo>
                <a:lnTo>
                  <a:pt x="14022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500771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58581" y="1661667"/>
            <a:ext cx="149860" cy="2403475"/>
          </a:xfrm>
          <a:custGeom>
            <a:avLst/>
            <a:gdLst/>
            <a:ahLst/>
            <a:cxnLst/>
            <a:rect l="l" t="t" r="r" b="b"/>
            <a:pathLst>
              <a:path w="149860" h="2403475">
                <a:moveTo>
                  <a:pt x="0" y="2402890"/>
                </a:moveTo>
                <a:lnTo>
                  <a:pt x="149809" y="2402890"/>
                </a:lnTo>
                <a:lnTo>
                  <a:pt x="14980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808391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966188" y="1661667"/>
            <a:ext cx="149860" cy="2403475"/>
          </a:xfrm>
          <a:custGeom>
            <a:avLst/>
            <a:gdLst/>
            <a:ahLst/>
            <a:cxnLst/>
            <a:rect l="l" t="t" r="r" b="b"/>
            <a:pathLst>
              <a:path w="149860" h="2403475">
                <a:moveTo>
                  <a:pt x="0" y="2402890"/>
                </a:moveTo>
                <a:lnTo>
                  <a:pt x="149809" y="2402890"/>
                </a:lnTo>
                <a:lnTo>
                  <a:pt x="14980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115997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273795" y="1661667"/>
            <a:ext cx="158750" cy="2403475"/>
          </a:xfrm>
          <a:custGeom>
            <a:avLst/>
            <a:gdLst/>
            <a:ahLst/>
            <a:cxnLst/>
            <a:rect l="l" t="t" r="r" b="b"/>
            <a:pathLst>
              <a:path w="158750" h="2403475">
                <a:moveTo>
                  <a:pt x="0" y="2402890"/>
                </a:moveTo>
                <a:lnTo>
                  <a:pt x="158508" y="2402890"/>
                </a:lnTo>
                <a:lnTo>
                  <a:pt x="158508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432304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581287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739364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888348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046425" y="1661667"/>
            <a:ext cx="158750" cy="2403475"/>
          </a:xfrm>
          <a:custGeom>
            <a:avLst/>
            <a:gdLst/>
            <a:ahLst/>
            <a:cxnLst/>
            <a:rect l="l" t="t" r="r" b="b"/>
            <a:pathLst>
              <a:path w="158750" h="2403475">
                <a:moveTo>
                  <a:pt x="0" y="2402890"/>
                </a:moveTo>
                <a:lnTo>
                  <a:pt x="158686" y="2402890"/>
                </a:lnTo>
                <a:lnTo>
                  <a:pt x="15868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205111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374" y="2402890"/>
                </a:lnTo>
                <a:lnTo>
                  <a:pt x="14837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353485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502469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660546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809530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967607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116590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274680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423664" y="1661667"/>
            <a:ext cx="160655" cy="2403475"/>
          </a:xfrm>
          <a:custGeom>
            <a:avLst/>
            <a:gdLst/>
            <a:ahLst/>
            <a:cxnLst/>
            <a:rect l="l" t="t" r="r" b="b"/>
            <a:pathLst>
              <a:path w="160654" h="2403475">
                <a:moveTo>
                  <a:pt x="0" y="2402890"/>
                </a:moveTo>
                <a:lnTo>
                  <a:pt x="160159" y="2402890"/>
                </a:lnTo>
                <a:lnTo>
                  <a:pt x="16015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583823" y="1661667"/>
            <a:ext cx="149860" cy="2403475"/>
          </a:xfrm>
          <a:custGeom>
            <a:avLst/>
            <a:gdLst/>
            <a:ahLst/>
            <a:cxnLst/>
            <a:rect l="l" t="t" r="r" b="b"/>
            <a:pathLst>
              <a:path w="149860" h="2403475">
                <a:moveTo>
                  <a:pt x="0" y="2402890"/>
                </a:moveTo>
                <a:lnTo>
                  <a:pt x="149263" y="2402890"/>
                </a:lnTo>
                <a:lnTo>
                  <a:pt x="14926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733074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810" y="2402890"/>
                </a:lnTo>
                <a:lnTo>
                  <a:pt x="15781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890884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8953" y="2402890"/>
                </a:lnTo>
                <a:lnTo>
                  <a:pt x="15895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5049850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198351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8953" y="2402890"/>
                </a:lnTo>
                <a:lnTo>
                  <a:pt x="15895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357304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505805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8953" y="2402890"/>
                </a:lnTo>
                <a:lnTo>
                  <a:pt x="15895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664758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5813259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5961545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9003" y="2402890"/>
                </a:lnTo>
                <a:lnTo>
                  <a:pt x="15900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120561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268846" y="1661667"/>
            <a:ext cx="160020" cy="2403475"/>
          </a:xfrm>
          <a:custGeom>
            <a:avLst/>
            <a:gdLst/>
            <a:ahLst/>
            <a:cxnLst/>
            <a:rect l="l" t="t" r="r" b="b"/>
            <a:pathLst>
              <a:path w="160020" h="2403475">
                <a:moveTo>
                  <a:pt x="0" y="2402890"/>
                </a:moveTo>
                <a:lnTo>
                  <a:pt x="159969" y="2402890"/>
                </a:lnTo>
                <a:lnTo>
                  <a:pt x="15996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428816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6577088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8064" y="2402890"/>
                </a:lnTo>
                <a:lnTo>
                  <a:pt x="15806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6735153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6883437" y="1661667"/>
            <a:ext cx="158750" cy="2403475"/>
          </a:xfrm>
          <a:custGeom>
            <a:avLst/>
            <a:gdLst/>
            <a:ahLst/>
            <a:cxnLst/>
            <a:rect l="l" t="t" r="r" b="b"/>
            <a:pathLst>
              <a:path w="158750" h="2403475">
                <a:moveTo>
                  <a:pt x="0" y="2402890"/>
                </a:moveTo>
                <a:lnTo>
                  <a:pt x="158445" y="2402890"/>
                </a:lnTo>
                <a:lnTo>
                  <a:pt x="15844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7041883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7192086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349743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7499946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7657617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7807820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7965478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8115681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273351" y="1661667"/>
            <a:ext cx="147320" cy="2403475"/>
          </a:xfrm>
          <a:custGeom>
            <a:avLst/>
            <a:gdLst/>
            <a:ahLst/>
            <a:cxnLst/>
            <a:rect l="l" t="t" r="r" b="b"/>
            <a:pathLst>
              <a:path w="147320" h="2403475">
                <a:moveTo>
                  <a:pt x="0" y="2402890"/>
                </a:moveTo>
                <a:lnTo>
                  <a:pt x="147205" y="2402890"/>
                </a:lnTo>
                <a:lnTo>
                  <a:pt x="14720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8420557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84" y="2402890"/>
                </a:lnTo>
                <a:lnTo>
                  <a:pt x="15778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578215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49885" y="2402890"/>
                </a:lnTo>
                <a:lnTo>
                  <a:pt x="1498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8728100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869" y="2402890"/>
                </a:lnTo>
                <a:lnTo>
                  <a:pt x="14886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876969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988" y="2402890"/>
                </a:lnTo>
                <a:lnTo>
                  <a:pt x="157988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9034957" y="1661667"/>
            <a:ext cx="109220" cy="2403475"/>
          </a:xfrm>
          <a:custGeom>
            <a:avLst/>
            <a:gdLst/>
            <a:ahLst/>
            <a:cxnLst/>
            <a:rect l="l" t="t" r="r" b="b"/>
            <a:pathLst>
              <a:path w="109220" h="2403475">
                <a:moveTo>
                  <a:pt x="0" y="2402890"/>
                </a:moveTo>
                <a:lnTo>
                  <a:pt x="109042" y="2402890"/>
                </a:lnTo>
                <a:lnTo>
                  <a:pt x="10904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2991863" y="2688997"/>
            <a:ext cx="596900" cy="596900"/>
          </a:xfrm>
          <a:custGeom>
            <a:avLst/>
            <a:gdLst/>
            <a:ahLst/>
            <a:cxnLst/>
            <a:rect l="l" t="t" r="r" b="b"/>
            <a:pathLst>
              <a:path w="596900" h="596900">
                <a:moveTo>
                  <a:pt x="301078" y="0"/>
                </a:moveTo>
                <a:lnTo>
                  <a:pt x="253066" y="3469"/>
                </a:lnTo>
                <a:lnTo>
                  <a:pt x="207832" y="13878"/>
                </a:lnTo>
                <a:lnTo>
                  <a:pt x="165375" y="31223"/>
                </a:lnTo>
                <a:lnTo>
                  <a:pt x="125697" y="55502"/>
                </a:lnTo>
                <a:lnTo>
                  <a:pt x="88798" y="86715"/>
                </a:lnTo>
                <a:lnTo>
                  <a:pt x="56827" y="122927"/>
                </a:lnTo>
                <a:lnTo>
                  <a:pt x="31963" y="162190"/>
                </a:lnTo>
                <a:lnTo>
                  <a:pt x="14205" y="204506"/>
                </a:lnTo>
                <a:lnTo>
                  <a:pt x="3551" y="249875"/>
                </a:lnTo>
                <a:lnTo>
                  <a:pt x="0" y="298297"/>
                </a:lnTo>
                <a:lnTo>
                  <a:pt x="3551" y="346250"/>
                </a:lnTo>
                <a:lnTo>
                  <a:pt x="14205" y="391312"/>
                </a:lnTo>
                <a:lnTo>
                  <a:pt x="31963" y="433485"/>
                </a:lnTo>
                <a:lnTo>
                  <a:pt x="56827" y="472773"/>
                </a:lnTo>
                <a:lnTo>
                  <a:pt x="88798" y="509181"/>
                </a:lnTo>
                <a:lnTo>
                  <a:pt x="125697" y="540646"/>
                </a:lnTo>
                <a:lnTo>
                  <a:pt x="165375" y="565122"/>
                </a:lnTo>
                <a:lnTo>
                  <a:pt x="207832" y="582606"/>
                </a:lnTo>
                <a:lnTo>
                  <a:pt x="253066" y="593097"/>
                </a:lnTo>
                <a:lnTo>
                  <a:pt x="301078" y="596595"/>
                </a:lnTo>
                <a:lnTo>
                  <a:pt x="349439" y="593126"/>
                </a:lnTo>
                <a:lnTo>
                  <a:pt x="394639" y="582719"/>
                </a:lnTo>
                <a:lnTo>
                  <a:pt x="436677" y="565374"/>
                </a:lnTo>
                <a:lnTo>
                  <a:pt x="475552" y="541090"/>
                </a:lnTo>
                <a:lnTo>
                  <a:pt x="511263" y="509866"/>
                </a:lnTo>
                <a:lnTo>
                  <a:pt x="541981" y="473666"/>
                </a:lnTo>
                <a:lnTo>
                  <a:pt x="565874" y="434406"/>
                </a:lnTo>
                <a:lnTo>
                  <a:pt x="582940" y="392091"/>
                </a:lnTo>
                <a:lnTo>
                  <a:pt x="593181" y="346720"/>
                </a:lnTo>
                <a:lnTo>
                  <a:pt x="596595" y="298297"/>
                </a:lnTo>
                <a:lnTo>
                  <a:pt x="594164" y="258235"/>
                </a:lnTo>
                <a:lnTo>
                  <a:pt x="586876" y="219906"/>
                </a:lnTo>
                <a:lnTo>
                  <a:pt x="574735" y="183311"/>
                </a:lnTo>
                <a:lnTo>
                  <a:pt x="557745" y="148450"/>
                </a:lnTo>
                <a:lnTo>
                  <a:pt x="536364" y="116200"/>
                </a:lnTo>
                <a:lnTo>
                  <a:pt x="511084" y="87417"/>
                </a:lnTo>
                <a:lnTo>
                  <a:pt x="481906" y="62096"/>
                </a:lnTo>
                <a:lnTo>
                  <a:pt x="448830" y="40233"/>
                </a:lnTo>
                <a:lnTo>
                  <a:pt x="413319" y="22636"/>
                </a:lnTo>
                <a:lnTo>
                  <a:pt x="376855" y="10063"/>
                </a:lnTo>
                <a:lnTo>
                  <a:pt x="339440" y="2516"/>
                </a:lnTo>
                <a:lnTo>
                  <a:pt x="301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843745" y="1823245"/>
            <a:ext cx="1554480" cy="2080260"/>
          </a:xfrm>
          <a:custGeom>
            <a:avLst/>
            <a:gdLst/>
            <a:ahLst/>
            <a:cxnLst/>
            <a:rect l="l" t="t" r="r" b="b"/>
            <a:pathLst>
              <a:path w="1554479" h="2080260">
                <a:moveTo>
                  <a:pt x="499465" y="24980"/>
                </a:moveTo>
                <a:lnTo>
                  <a:pt x="0" y="24980"/>
                </a:lnTo>
                <a:lnTo>
                  <a:pt x="0" y="2079739"/>
                </a:lnTo>
                <a:lnTo>
                  <a:pt x="499465" y="2079739"/>
                </a:lnTo>
                <a:lnTo>
                  <a:pt x="499465" y="1355509"/>
                </a:lnTo>
                <a:lnTo>
                  <a:pt x="1257281" y="1355509"/>
                </a:lnTo>
                <a:lnTo>
                  <a:pt x="1317286" y="1310530"/>
                </a:lnTo>
                <a:lnTo>
                  <a:pt x="1355968" y="1273402"/>
                </a:lnTo>
                <a:lnTo>
                  <a:pt x="1390878" y="1232725"/>
                </a:lnTo>
                <a:lnTo>
                  <a:pt x="1422198" y="1189247"/>
                </a:lnTo>
                <a:lnTo>
                  <a:pt x="1450137" y="1143713"/>
                </a:lnTo>
                <a:lnTo>
                  <a:pt x="1470428" y="1104392"/>
                </a:lnTo>
                <a:lnTo>
                  <a:pt x="751979" y="1104392"/>
                </a:lnTo>
                <a:lnTo>
                  <a:pt x="732853" y="1103870"/>
                </a:lnTo>
                <a:lnTo>
                  <a:pt x="679132" y="1096060"/>
                </a:lnTo>
                <a:lnTo>
                  <a:pt x="630483" y="1081232"/>
                </a:lnTo>
                <a:lnTo>
                  <a:pt x="585479" y="1061554"/>
                </a:lnTo>
                <a:lnTo>
                  <a:pt x="540956" y="1036972"/>
                </a:lnTo>
                <a:lnTo>
                  <a:pt x="526688" y="1028950"/>
                </a:lnTo>
                <a:lnTo>
                  <a:pt x="512857" y="1021362"/>
                </a:lnTo>
                <a:lnTo>
                  <a:pt x="499465" y="1014209"/>
                </a:lnTo>
                <a:lnTo>
                  <a:pt x="499465" y="474497"/>
                </a:lnTo>
                <a:lnTo>
                  <a:pt x="551143" y="435138"/>
                </a:lnTo>
                <a:lnTo>
                  <a:pt x="606297" y="403047"/>
                </a:lnTo>
                <a:lnTo>
                  <a:pt x="671152" y="381723"/>
                </a:lnTo>
                <a:lnTo>
                  <a:pt x="709569" y="376390"/>
                </a:lnTo>
                <a:lnTo>
                  <a:pt x="751979" y="374611"/>
                </a:lnTo>
                <a:lnTo>
                  <a:pt x="1488782" y="374611"/>
                </a:lnTo>
                <a:lnTo>
                  <a:pt x="1480611" y="355978"/>
                </a:lnTo>
                <a:lnTo>
                  <a:pt x="1458175" y="314261"/>
                </a:lnTo>
                <a:lnTo>
                  <a:pt x="1429744" y="269825"/>
                </a:lnTo>
                <a:lnTo>
                  <a:pt x="1399162" y="228870"/>
                </a:lnTo>
                <a:lnTo>
                  <a:pt x="1366430" y="191397"/>
                </a:lnTo>
                <a:lnTo>
                  <a:pt x="1331547" y="157405"/>
                </a:lnTo>
                <a:lnTo>
                  <a:pt x="1325733" y="152615"/>
                </a:lnTo>
                <a:lnTo>
                  <a:pt x="499465" y="152615"/>
                </a:lnTo>
                <a:lnTo>
                  <a:pt x="499465" y="24980"/>
                </a:lnTo>
                <a:close/>
              </a:path>
              <a:path w="1554479" h="2080260">
                <a:moveTo>
                  <a:pt x="1257281" y="1355509"/>
                </a:moveTo>
                <a:lnTo>
                  <a:pt x="499465" y="1355509"/>
                </a:lnTo>
                <a:lnTo>
                  <a:pt x="539047" y="1378579"/>
                </a:lnTo>
                <a:lnTo>
                  <a:pt x="578716" y="1399214"/>
                </a:lnTo>
                <a:lnTo>
                  <a:pt x="618476" y="1417418"/>
                </a:lnTo>
                <a:lnTo>
                  <a:pt x="658329" y="1433195"/>
                </a:lnTo>
                <a:lnTo>
                  <a:pt x="701899" y="1445946"/>
                </a:lnTo>
                <a:lnTo>
                  <a:pt x="752843" y="1455054"/>
                </a:lnTo>
                <a:lnTo>
                  <a:pt x="811159" y="1460519"/>
                </a:lnTo>
                <a:lnTo>
                  <a:pt x="876846" y="1462341"/>
                </a:lnTo>
                <a:lnTo>
                  <a:pt x="933011" y="1460625"/>
                </a:lnTo>
                <a:lnTo>
                  <a:pt x="986828" y="1455477"/>
                </a:lnTo>
                <a:lnTo>
                  <a:pt x="1038296" y="1446899"/>
                </a:lnTo>
                <a:lnTo>
                  <a:pt x="1087415" y="1434894"/>
                </a:lnTo>
                <a:lnTo>
                  <a:pt x="1134187" y="1419462"/>
                </a:lnTo>
                <a:lnTo>
                  <a:pt x="1178610" y="1400606"/>
                </a:lnTo>
                <a:lnTo>
                  <a:pt x="1228608" y="1374133"/>
                </a:lnTo>
                <a:lnTo>
                  <a:pt x="1257281" y="1355509"/>
                </a:lnTo>
                <a:close/>
              </a:path>
              <a:path w="1554479" h="2080260">
                <a:moveTo>
                  <a:pt x="1488782" y="374611"/>
                </a:moveTo>
                <a:lnTo>
                  <a:pt x="751979" y="374611"/>
                </a:lnTo>
                <a:lnTo>
                  <a:pt x="785701" y="376822"/>
                </a:lnTo>
                <a:lnTo>
                  <a:pt x="818913" y="383454"/>
                </a:lnTo>
                <a:lnTo>
                  <a:pt x="883780" y="409994"/>
                </a:lnTo>
                <a:lnTo>
                  <a:pt x="941697" y="456472"/>
                </a:lnTo>
                <a:lnTo>
                  <a:pt x="966238" y="488035"/>
                </a:lnTo>
                <a:lnTo>
                  <a:pt x="987831" y="525145"/>
                </a:lnTo>
                <a:lnTo>
                  <a:pt x="1005435" y="568031"/>
                </a:lnTo>
                <a:lnTo>
                  <a:pt x="1018012" y="616894"/>
                </a:lnTo>
                <a:lnTo>
                  <a:pt x="1025561" y="671736"/>
                </a:lnTo>
                <a:lnTo>
                  <a:pt x="1028077" y="732561"/>
                </a:lnTo>
                <a:lnTo>
                  <a:pt x="1025880" y="787903"/>
                </a:lnTo>
                <a:lnTo>
                  <a:pt x="1019289" y="839237"/>
                </a:lnTo>
                <a:lnTo>
                  <a:pt x="1008303" y="886563"/>
                </a:lnTo>
                <a:lnTo>
                  <a:pt x="992924" y="929880"/>
                </a:lnTo>
                <a:lnTo>
                  <a:pt x="973150" y="969190"/>
                </a:lnTo>
                <a:lnTo>
                  <a:pt x="948982" y="1004493"/>
                </a:lnTo>
                <a:lnTo>
                  <a:pt x="915797" y="1040457"/>
                </a:lnTo>
                <a:lnTo>
                  <a:pt x="879503" y="1068428"/>
                </a:lnTo>
                <a:lnTo>
                  <a:pt x="840102" y="1088408"/>
                </a:lnTo>
                <a:lnTo>
                  <a:pt x="797594" y="1100396"/>
                </a:lnTo>
                <a:lnTo>
                  <a:pt x="751979" y="1104392"/>
                </a:lnTo>
                <a:lnTo>
                  <a:pt x="1470428" y="1104392"/>
                </a:lnTo>
                <a:lnTo>
                  <a:pt x="1495869" y="1046480"/>
                </a:lnTo>
                <a:lnTo>
                  <a:pt x="1513662" y="994778"/>
                </a:lnTo>
                <a:lnTo>
                  <a:pt x="1528146" y="941673"/>
                </a:lnTo>
                <a:lnTo>
                  <a:pt x="1539411" y="887788"/>
                </a:lnTo>
                <a:lnTo>
                  <a:pt x="1547458" y="833124"/>
                </a:lnTo>
                <a:lnTo>
                  <a:pt x="1552286" y="777681"/>
                </a:lnTo>
                <a:lnTo>
                  <a:pt x="1553895" y="721461"/>
                </a:lnTo>
                <a:lnTo>
                  <a:pt x="1552400" y="661379"/>
                </a:lnTo>
                <a:lnTo>
                  <a:pt x="1547913" y="603920"/>
                </a:lnTo>
                <a:lnTo>
                  <a:pt x="1540436" y="549085"/>
                </a:lnTo>
                <a:lnTo>
                  <a:pt x="1529967" y="496873"/>
                </a:lnTo>
                <a:lnTo>
                  <a:pt x="1516507" y="447284"/>
                </a:lnTo>
                <a:lnTo>
                  <a:pt x="1500055" y="400319"/>
                </a:lnTo>
                <a:lnTo>
                  <a:pt x="1488782" y="374611"/>
                </a:lnTo>
                <a:close/>
              </a:path>
              <a:path w="1554479" h="2080260">
                <a:moveTo>
                  <a:pt x="911529" y="0"/>
                </a:moveTo>
                <a:lnTo>
                  <a:pt x="851947" y="1748"/>
                </a:lnTo>
                <a:lnTo>
                  <a:pt x="797529" y="6992"/>
                </a:lnTo>
                <a:lnTo>
                  <a:pt x="748275" y="15732"/>
                </a:lnTo>
                <a:lnTo>
                  <a:pt x="704186" y="27968"/>
                </a:lnTo>
                <a:lnTo>
                  <a:pt x="665264" y="43700"/>
                </a:lnTo>
                <a:lnTo>
                  <a:pt x="620820" y="66898"/>
                </a:lnTo>
                <a:lnTo>
                  <a:pt x="578373" y="92786"/>
                </a:lnTo>
                <a:lnTo>
                  <a:pt x="537923" y="121360"/>
                </a:lnTo>
                <a:lnTo>
                  <a:pt x="499465" y="152615"/>
                </a:lnTo>
                <a:lnTo>
                  <a:pt x="1325733" y="152615"/>
                </a:lnTo>
                <a:lnTo>
                  <a:pt x="1294513" y="126894"/>
                </a:lnTo>
                <a:lnTo>
                  <a:pt x="1255328" y="99864"/>
                </a:lnTo>
                <a:lnTo>
                  <a:pt x="1213992" y="76314"/>
                </a:lnTo>
                <a:lnTo>
                  <a:pt x="1164344" y="53000"/>
                </a:lnTo>
                <a:lnTo>
                  <a:pt x="1114393" y="33923"/>
                </a:lnTo>
                <a:lnTo>
                  <a:pt x="1064137" y="19083"/>
                </a:lnTo>
                <a:lnTo>
                  <a:pt x="1013576" y="8482"/>
                </a:lnTo>
                <a:lnTo>
                  <a:pt x="962707" y="2120"/>
                </a:lnTo>
                <a:lnTo>
                  <a:pt x="911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5559972" y="2688997"/>
            <a:ext cx="596900" cy="596900"/>
          </a:xfrm>
          <a:custGeom>
            <a:avLst/>
            <a:gdLst/>
            <a:ahLst/>
            <a:cxnLst/>
            <a:rect l="l" t="t" r="r" b="b"/>
            <a:pathLst>
              <a:path w="596900" h="596900">
                <a:moveTo>
                  <a:pt x="301078" y="0"/>
                </a:moveTo>
                <a:lnTo>
                  <a:pt x="253066" y="3469"/>
                </a:lnTo>
                <a:lnTo>
                  <a:pt x="207832" y="13878"/>
                </a:lnTo>
                <a:lnTo>
                  <a:pt x="165375" y="31223"/>
                </a:lnTo>
                <a:lnTo>
                  <a:pt x="125697" y="55502"/>
                </a:lnTo>
                <a:lnTo>
                  <a:pt x="88798" y="86715"/>
                </a:lnTo>
                <a:lnTo>
                  <a:pt x="56827" y="122927"/>
                </a:lnTo>
                <a:lnTo>
                  <a:pt x="31963" y="162190"/>
                </a:lnTo>
                <a:lnTo>
                  <a:pt x="14205" y="204506"/>
                </a:lnTo>
                <a:lnTo>
                  <a:pt x="3551" y="249875"/>
                </a:lnTo>
                <a:lnTo>
                  <a:pt x="0" y="298297"/>
                </a:lnTo>
                <a:lnTo>
                  <a:pt x="3551" y="346250"/>
                </a:lnTo>
                <a:lnTo>
                  <a:pt x="14205" y="391312"/>
                </a:lnTo>
                <a:lnTo>
                  <a:pt x="31963" y="433485"/>
                </a:lnTo>
                <a:lnTo>
                  <a:pt x="56827" y="472773"/>
                </a:lnTo>
                <a:lnTo>
                  <a:pt x="88798" y="509181"/>
                </a:lnTo>
                <a:lnTo>
                  <a:pt x="125697" y="540646"/>
                </a:lnTo>
                <a:lnTo>
                  <a:pt x="165375" y="565122"/>
                </a:lnTo>
                <a:lnTo>
                  <a:pt x="207832" y="582606"/>
                </a:lnTo>
                <a:lnTo>
                  <a:pt x="253066" y="593097"/>
                </a:lnTo>
                <a:lnTo>
                  <a:pt x="301078" y="596595"/>
                </a:lnTo>
                <a:lnTo>
                  <a:pt x="349439" y="593126"/>
                </a:lnTo>
                <a:lnTo>
                  <a:pt x="394639" y="582719"/>
                </a:lnTo>
                <a:lnTo>
                  <a:pt x="436677" y="565374"/>
                </a:lnTo>
                <a:lnTo>
                  <a:pt x="475552" y="541090"/>
                </a:lnTo>
                <a:lnTo>
                  <a:pt x="511263" y="509866"/>
                </a:lnTo>
                <a:lnTo>
                  <a:pt x="541981" y="473666"/>
                </a:lnTo>
                <a:lnTo>
                  <a:pt x="565874" y="434406"/>
                </a:lnTo>
                <a:lnTo>
                  <a:pt x="582940" y="392091"/>
                </a:lnTo>
                <a:lnTo>
                  <a:pt x="593181" y="346720"/>
                </a:lnTo>
                <a:lnTo>
                  <a:pt x="596595" y="298297"/>
                </a:lnTo>
                <a:lnTo>
                  <a:pt x="594164" y="258235"/>
                </a:lnTo>
                <a:lnTo>
                  <a:pt x="586874" y="219906"/>
                </a:lnTo>
                <a:lnTo>
                  <a:pt x="574729" y="183311"/>
                </a:lnTo>
                <a:lnTo>
                  <a:pt x="557733" y="148450"/>
                </a:lnTo>
                <a:lnTo>
                  <a:pt x="536359" y="116200"/>
                </a:lnTo>
                <a:lnTo>
                  <a:pt x="511082" y="87417"/>
                </a:lnTo>
                <a:lnTo>
                  <a:pt x="481905" y="62096"/>
                </a:lnTo>
                <a:lnTo>
                  <a:pt x="448830" y="40233"/>
                </a:lnTo>
                <a:lnTo>
                  <a:pt x="413314" y="22636"/>
                </a:lnTo>
                <a:lnTo>
                  <a:pt x="376850" y="10063"/>
                </a:lnTo>
                <a:lnTo>
                  <a:pt x="339438" y="2516"/>
                </a:lnTo>
                <a:lnTo>
                  <a:pt x="301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551436"/>
            <a:ext cx="139700" cy="161925"/>
          </a:xfrm>
          <a:custGeom>
            <a:avLst/>
            <a:gdLst/>
            <a:ahLst/>
            <a:cxnLst/>
            <a:rect l="l" t="t" r="r" b="b"/>
            <a:pathLst>
              <a:path w="139700" h="161925">
                <a:moveTo>
                  <a:pt x="13920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39204" y="0"/>
                </a:lnTo>
                <a:lnTo>
                  <a:pt x="139204" y="16175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9204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90" h="161925">
                <a:moveTo>
                  <a:pt x="14806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069" y="0"/>
                </a:lnTo>
                <a:lnTo>
                  <a:pt x="148069" y="16175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7274" y="5551436"/>
            <a:ext cx="159385" cy="161925"/>
          </a:xfrm>
          <a:custGeom>
            <a:avLst/>
            <a:gdLst/>
            <a:ahLst/>
            <a:cxnLst/>
            <a:rect l="l" t="t" r="r" b="b"/>
            <a:pathLst>
              <a:path w="159384" h="161925">
                <a:moveTo>
                  <a:pt x="15901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9016" y="0"/>
                </a:lnTo>
                <a:lnTo>
                  <a:pt x="159016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6303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90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991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94461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5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542" y="0"/>
                </a:lnTo>
                <a:lnTo>
                  <a:pt x="149542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44004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35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53" y="0"/>
                </a:lnTo>
                <a:lnTo>
                  <a:pt x="157353" y="161759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01369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5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542" y="0"/>
                </a:lnTo>
                <a:lnTo>
                  <a:pt x="149542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50912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35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53" y="0"/>
                </a:lnTo>
                <a:lnTo>
                  <a:pt x="157353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208265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65707" y="5551436"/>
            <a:ext cx="140335" cy="161925"/>
          </a:xfrm>
          <a:custGeom>
            <a:avLst/>
            <a:gdLst/>
            <a:ahLst/>
            <a:cxnLst/>
            <a:rect l="l" t="t" r="r" b="b"/>
            <a:pathLst>
              <a:path w="140334" h="161925">
                <a:moveTo>
                  <a:pt x="13989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39890" y="0"/>
                </a:lnTo>
                <a:lnTo>
                  <a:pt x="139890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505597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63026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60" h="161925">
                <a:moveTo>
                  <a:pt x="14946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466" y="0"/>
                </a:lnTo>
                <a:lnTo>
                  <a:pt x="149466" y="16175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812493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41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41" y="0"/>
                </a:lnTo>
                <a:lnTo>
                  <a:pt x="157441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969935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60" h="161925">
                <a:moveTo>
                  <a:pt x="14946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466" y="0"/>
                </a:lnTo>
                <a:lnTo>
                  <a:pt x="149466" y="161759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119401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80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276830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15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153" y="0"/>
                </a:lnTo>
                <a:lnTo>
                  <a:pt x="158153" y="161759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434983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583637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741345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889999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047707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31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318" y="0"/>
                </a:lnTo>
                <a:lnTo>
                  <a:pt x="158318" y="161759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206013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043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043" y="0"/>
                </a:lnTo>
                <a:lnTo>
                  <a:pt x="148043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354070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502710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660419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809072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966781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115434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4" h="161925">
                <a:moveTo>
                  <a:pt x="15770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708" y="0"/>
                </a:lnTo>
                <a:lnTo>
                  <a:pt x="157708" y="16175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273143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64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640" y="0"/>
                </a:lnTo>
                <a:lnTo>
                  <a:pt x="148640" y="16175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421784" y="5551436"/>
            <a:ext cx="160020" cy="161925"/>
          </a:xfrm>
          <a:custGeom>
            <a:avLst/>
            <a:gdLst/>
            <a:ahLst/>
            <a:cxnLst/>
            <a:rect l="l" t="t" r="r" b="b"/>
            <a:pathLst>
              <a:path w="160020" h="161925">
                <a:moveTo>
                  <a:pt x="159791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9791" y="0"/>
                </a:lnTo>
                <a:lnTo>
                  <a:pt x="159791" y="16175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581588" y="5551436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892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920" y="0"/>
                </a:lnTo>
                <a:lnTo>
                  <a:pt x="148920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730508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441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41" y="0"/>
                </a:lnTo>
                <a:lnTo>
                  <a:pt x="157441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887950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58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584" y="0"/>
                </a:lnTo>
                <a:lnTo>
                  <a:pt x="158584" y="161759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5046548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194706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58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584" y="0"/>
                </a:lnTo>
                <a:lnTo>
                  <a:pt x="158584" y="16175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353291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501462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584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584" y="0"/>
                </a:lnTo>
                <a:lnTo>
                  <a:pt x="158584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660047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89" h="161925">
                <a:moveTo>
                  <a:pt x="14815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158" y="0"/>
                </a:lnTo>
                <a:lnTo>
                  <a:pt x="148158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5808217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5956147" y="5551436"/>
            <a:ext cx="158750" cy="161925"/>
          </a:xfrm>
          <a:custGeom>
            <a:avLst/>
            <a:gdLst/>
            <a:ahLst/>
            <a:cxnLst/>
            <a:rect l="l" t="t" r="r" b="b"/>
            <a:pathLst>
              <a:path w="158750" h="161925">
                <a:moveTo>
                  <a:pt x="158648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648" y="0"/>
                </a:lnTo>
                <a:lnTo>
                  <a:pt x="158648" y="16175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114808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CC1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262751" y="5551436"/>
            <a:ext cx="160020" cy="161925"/>
          </a:xfrm>
          <a:custGeom>
            <a:avLst/>
            <a:gdLst/>
            <a:ahLst/>
            <a:cxnLst/>
            <a:rect l="l" t="t" r="r" b="b"/>
            <a:pathLst>
              <a:path w="160020" h="161925">
                <a:moveTo>
                  <a:pt x="159600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9600" y="0"/>
                </a:lnTo>
                <a:lnTo>
                  <a:pt x="159600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422351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6570294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5" h="161925">
                <a:moveTo>
                  <a:pt x="157695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695" y="0"/>
                </a:lnTo>
                <a:lnTo>
                  <a:pt x="157695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6728002" y="5551436"/>
            <a:ext cx="147955" cy="161925"/>
          </a:xfrm>
          <a:custGeom>
            <a:avLst/>
            <a:gdLst/>
            <a:ahLst/>
            <a:cxnLst/>
            <a:rect l="l" t="t" r="r" b="b"/>
            <a:pathLst>
              <a:path w="147954" h="161925">
                <a:moveTo>
                  <a:pt x="1479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7942" y="0"/>
                </a:lnTo>
                <a:lnTo>
                  <a:pt x="147942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6875945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5" h="161925">
                <a:moveTo>
                  <a:pt x="15807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8076" y="0"/>
                </a:lnTo>
                <a:lnTo>
                  <a:pt x="158076" y="16175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7034021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7183881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341184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7491044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7648346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7798206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7955508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85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859" y="0"/>
                </a:lnTo>
                <a:lnTo>
                  <a:pt x="149859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8105368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30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302" y="0"/>
                </a:lnTo>
                <a:lnTo>
                  <a:pt x="157302" y="16175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262670" y="5551436"/>
            <a:ext cx="147320" cy="161925"/>
          </a:xfrm>
          <a:custGeom>
            <a:avLst/>
            <a:gdLst/>
            <a:ahLst/>
            <a:cxnLst/>
            <a:rect l="l" t="t" r="r" b="b"/>
            <a:pathLst>
              <a:path w="147320" h="161925">
                <a:moveTo>
                  <a:pt x="14686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6862" y="0"/>
                </a:lnTo>
                <a:lnTo>
                  <a:pt x="146862" y="161759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8409533" y="5551436"/>
            <a:ext cx="157480" cy="161925"/>
          </a:xfrm>
          <a:custGeom>
            <a:avLst/>
            <a:gdLst/>
            <a:ahLst/>
            <a:cxnLst/>
            <a:rect l="l" t="t" r="r" b="b"/>
            <a:pathLst>
              <a:path w="157479" h="161925">
                <a:moveTo>
                  <a:pt x="157429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429" y="0"/>
                </a:lnTo>
                <a:lnTo>
                  <a:pt x="157429" y="16175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566836" y="5551436"/>
            <a:ext cx="149860" cy="161925"/>
          </a:xfrm>
          <a:custGeom>
            <a:avLst/>
            <a:gdLst/>
            <a:ahLst/>
            <a:cxnLst/>
            <a:rect l="l" t="t" r="r" b="b"/>
            <a:pathLst>
              <a:path w="149859" h="161925">
                <a:moveTo>
                  <a:pt x="14954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9542" y="0"/>
                </a:lnTo>
                <a:lnTo>
                  <a:pt x="149542" y="16175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8716391" y="5551436"/>
            <a:ext cx="148590" cy="161925"/>
          </a:xfrm>
          <a:custGeom>
            <a:avLst/>
            <a:gdLst/>
            <a:ahLst/>
            <a:cxnLst/>
            <a:rect l="l" t="t" r="r" b="b"/>
            <a:pathLst>
              <a:path w="148590" h="161925">
                <a:moveTo>
                  <a:pt x="148526" y="161759"/>
                </a:moveTo>
                <a:lnTo>
                  <a:pt x="0" y="161759"/>
                </a:lnTo>
                <a:lnTo>
                  <a:pt x="0" y="0"/>
                </a:lnTo>
                <a:lnTo>
                  <a:pt x="148526" y="0"/>
                </a:lnTo>
                <a:lnTo>
                  <a:pt x="148526" y="161759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864904" y="5551436"/>
            <a:ext cx="158115" cy="161925"/>
          </a:xfrm>
          <a:custGeom>
            <a:avLst/>
            <a:gdLst/>
            <a:ahLst/>
            <a:cxnLst/>
            <a:rect l="l" t="t" r="r" b="b"/>
            <a:pathLst>
              <a:path w="158115" h="161925">
                <a:moveTo>
                  <a:pt x="15763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57632" y="0"/>
                </a:lnTo>
                <a:lnTo>
                  <a:pt x="157632" y="16175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9022536" y="5551436"/>
            <a:ext cx="121920" cy="161925"/>
          </a:xfrm>
          <a:custGeom>
            <a:avLst/>
            <a:gdLst/>
            <a:ahLst/>
            <a:cxnLst/>
            <a:rect l="l" t="t" r="r" b="b"/>
            <a:pathLst>
              <a:path w="121920" h="161925">
                <a:moveTo>
                  <a:pt x="121462" y="161759"/>
                </a:moveTo>
                <a:lnTo>
                  <a:pt x="0" y="161759"/>
                </a:lnTo>
                <a:lnTo>
                  <a:pt x="0" y="0"/>
                </a:lnTo>
                <a:lnTo>
                  <a:pt x="121462" y="0"/>
                </a:lnTo>
                <a:lnTo>
                  <a:pt x="121462" y="16175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558330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204" y="0"/>
                </a:lnTo>
              </a:path>
            </a:pathLst>
          </a:custGeom>
          <a:ln w="36652">
            <a:solidFill>
              <a:srgbClr val="FFCD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39204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069" y="0"/>
                </a:lnTo>
              </a:path>
            </a:pathLst>
          </a:custGeom>
          <a:ln w="36652">
            <a:solidFill>
              <a:srgbClr val="2120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287274" y="558330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4">
                <a:moveTo>
                  <a:pt x="0" y="0"/>
                </a:moveTo>
                <a:lnTo>
                  <a:pt x="159016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446303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991A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594461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42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44004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353" y="0"/>
                </a:lnTo>
              </a:path>
            </a:pathLst>
          </a:custGeom>
          <a:ln w="36652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901369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42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050912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353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208265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9936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365707" y="558330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39890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505597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663026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466" y="0"/>
                </a:lnTo>
              </a:path>
            </a:pathLst>
          </a:custGeom>
          <a:ln w="36652">
            <a:solidFill>
              <a:srgbClr val="9ACA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812493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41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969935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466" y="0"/>
                </a:lnTo>
              </a:path>
            </a:pathLst>
          </a:custGeom>
          <a:ln w="36652">
            <a:solidFill>
              <a:srgbClr val="42BB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2119401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6521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2276830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153" y="0"/>
                </a:lnTo>
              </a:path>
            </a:pathLst>
          </a:custGeom>
          <a:ln w="36652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2434983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9936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2583637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2741345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2889999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E66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3047707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318" y="0"/>
                </a:lnTo>
              </a:path>
            </a:pathLst>
          </a:custGeom>
          <a:ln w="36652">
            <a:solidFill>
              <a:srgbClr val="3299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3206013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043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3354070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3502710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3660419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253D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3809072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3966781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4115434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8" y="0"/>
                </a:lnTo>
              </a:path>
            </a:pathLst>
          </a:custGeom>
          <a:ln w="36652">
            <a:solidFill>
              <a:srgbClr val="2120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4273143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40" y="0"/>
                </a:lnTo>
              </a:path>
            </a:pathLst>
          </a:custGeom>
          <a:ln w="36652">
            <a:solidFill>
              <a:srgbClr val="FFCD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4421784" y="55833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791" y="0"/>
                </a:lnTo>
              </a:path>
            </a:pathLst>
          </a:custGeom>
          <a:ln w="36652">
            <a:solidFill>
              <a:srgbClr val="253D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4581588" y="55833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920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4730508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41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4887950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584" y="0"/>
                </a:lnTo>
              </a:path>
            </a:pathLst>
          </a:custGeom>
          <a:ln w="36652">
            <a:solidFill>
              <a:srgbClr val="00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5046548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9ACA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5194706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584" y="0"/>
                </a:lnTo>
              </a:path>
            </a:pathLst>
          </a:custGeom>
          <a:ln w="36652">
            <a:solidFill>
              <a:srgbClr val="253D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5353291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42BB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5501462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584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5660047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158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5808217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00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5956147" y="55833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648" y="0"/>
                </a:lnTo>
              </a:path>
            </a:pathLst>
          </a:custGeom>
          <a:ln w="36652">
            <a:solidFill>
              <a:srgbClr val="6521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6114808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CC1F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6262751" y="55833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6422351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9ACA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6570294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7695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6728002" y="5583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942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6875945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076" y="0"/>
                </a:lnTo>
              </a:path>
            </a:pathLst>
          </a:custGeom>
          <a:ln w="36652">
            <a:solidFill>
              <a:srgbClr val="21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7034021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FFCD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7183881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006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7341184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2120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7491044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9A67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7648346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3299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7798206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7955508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59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8105368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302" y="0"/>
                </a:lnTo>
              </a:path>
            </a:pathLst>
          </a:custGeom>
          <a:ln w="36652">
            <a:solidFill>
              <a:srgbClr val="9936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8262670" y="558330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6862" y="0"/>
                </a:lnTo>
              </a:path>
            </a:pathLst>
          </a:custGeom>
          <a:ln w="36652">
            <a:solidFill>
              <a:srgbClr val="2E66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8409533" y="55833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29" y="0"/>
                </a:lnTo>
              </a:path>
            </a:pathLst>
          </a:custGeom>
          <a:ln w="36652">
            <a:solidFill>
              <a:srgbClr val="6521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8566836" y="55833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542" y="0"/>
                </a:lnTo>
              </a:path>
            </a:pathLst>
          </a:custGeom>
          <a:ln w="36652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8716391" y="55833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526" y="0"/>
                </a:lnTo>
              </a:path>
            </a:pathLst>
          </a:custGeom>
          <a:ln w="36652">
            <a:solidFill>
              <a:srgbClr val="9A67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8864904" y="55833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7632" y="0"/>
                </a:lnTo>
              </a:path>
            </a:pathLst>
          </a:custGeom>
          <a:ln w="36652">
            <a:solidFill>
              <a:srgbClr val="006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9022536" y="55833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462" y="0"/>
                </a:lnTo>
              </a:path>
            </a:pathLst>
          </a:custGeom>
          <a:ln w="36652">
            <a:solidFill>
              <a:srgbClr val="CC1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878" y="1696783"/>
            <a:ext cx="8464242" cy="177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89729" y="1666354"/>
            <a:ext cx="6964541" cy="1392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5314950"/>
            <a:ext cx="292608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iodicos.capes.gov.br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iodicos.capes.gov.br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935" cy="1652905"/>
          </a:xfrm>
          <a:custGeom>
            <a:avLst/>
            <a:gdLst/>
            <a:ahLst/>
            <a:cxnLst/>
            <a:rect l="l" t="t" r="r" b="b"/>
            <a:pathLst>
              <a:path w="114935" h="1652905">
                <a:moveTo>
                  <a:pt x="0" y="1652409"/>
                </a:moveTo>
                <a:lnTo>
                  <a:pt x="114439" y="1652409"/>
                </a:lnTo>
                <a:lnTo>
                  <a:pt x="114439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60799"/>
            <a:ext cx="114935" cy="1652905"/>
          </a:xfrm>
          <a:custGeom>
            <a:avLst/>
            <a:gdLst/>
            <a:ahLst/>
            <a:cxnLst/>
            <a:rect l="l" t="t" r="r" b="b"/>
            <a:pathLst>
              <a:path w="114935" h="1652904">
                <a:moveTo>
                  <a:pt x="0" y="1652397"/>
                </a:moveTo>
                <a:lnTo>
                  <a:pt x="114439" y="1652397"/>
                </a:lnTo>
                <a:lnTo>
                  <a:pt x="114439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439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755" y="1652409"/>
                </a:lnTo>
                <a:lnTo>
                  <a:pt x="14875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439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755" y="1652397"/>
                </a:lnTo>
                <a:lnTo>
                  <a:pt x="14875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182" y="0"/>
            <a:ext cx="160020" cy="1652905"/>
          </a:xfrm>
          <a:custGeom>
            <a:avLst/>
            <a:gdLst/>
            <a:ahLst/>
            <a:cxnLst/>
            <a:rect l="l" t="t" r="r" b="b"/>
            <a:pathLst>
              <a:path w="160020" h="1652905">
                <a:moveTo>
                  <a:pt x="0" y="1652409"/>
                </a:moveTo>
                <a:lnTo>
                  <a:pt x="159753" y="1652409"/>
                </a:lnTo>
                <a:lnTo>
                  <a:pt x="159753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182" y="4060799"/>
            <a:ext cx="160020" cy="1652905"/>
          </a:xfrm>
          <a:custGeom>
            <a:avLst/>
            <a:gdLst/>
            <a:ahLst/>
            <a:cxnLst/>
            <a:rect l="l" t="t" r="r" b="b"/>
            <a:pathLst>
              <a:path w="160020" h="1652904">
                <a:moveTo>
                  <a:pt x="0" y="1652397"/>
                </a:moveTo>
                <a:lnTo>
                  <a:pt x="159753" y="1652397"/>
                </a:lnTo>
                <a:lnTo>
                  <a:pt x="159753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2935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844" y="1652409"/>
                </a:lnTo>
                <a:lnTo>
                  <a:pt x="148844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91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2935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844" y="1652397"/>
                </a:lnTo>
                <a:lnTo>
                  <a:pt x="148844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91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779" y="0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5" h="1652905">
                <a:moveTo>
                  <a:pt x="0" y="1652409"/>
                </a:moveTo>
                <a:lnTo>
                  <a:pt x="150240" y="1652409"/>
                </a:lnTo>
                <a:lnTo>
                  <a:pt x="150240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1779" y="4060799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5" h="1652904">
                <a:moveTo>
                  <a:pt x="0" y="1652397"/>
                </a:moveTo>
                <a:lnTo>
                  <a:pt x="150240" y="1652397"/>
                </a:lnTo>
                <a:lnTo>
                  <a:pt x="150240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2020" y="0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5">
                <a:moveTo>
                  <a:pt x="0" y="1652409"/>
                </a:moveTo>
                <a:lnTo>
                  <a:pt x="158076" y="1652409"/>
                </a:lnTo>
                <a:lnTo>
                  <a:pt x="15807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2020" y="4060799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4">
                <a:moveTo>
                  <a:pt x="0" y="1652397"/>
                </a:moveTo>
                <a:lnTo>
                  <a:pt x="158076" y="1652397"/>
                </a:lnTo>
                <a:lnTo>
                  <a:pt x="15807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0097" y="0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4" h="1652905">
                <a:moveTo>
                  <a:pt x="0" y="1652409"/>
                </a:moveTo>
                <a:lnTo>
                  <a:pt x="150228" y="1652409"/>
                </a:lnTo>
                <a:lnTo>
                  <a:pt x="15022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0097" y="4060799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4" h="1652904">
                <a:moveTo>
                  <a:pt x="0" y="1652397"/>
                </a:moveTo>
                <a:lnTo>
                  <a:pt x="150228" y="1652397"/>
                </a:lnTo>
                <a:lnTo>
                  <a:pt x="15022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0325" y="0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5">
                <a:moveTo>
                  <a:pt x="0" y="1652409"/>
                </a:moveTo>
                <a:lnTo>
                  <a:pt x="158076" y="1652409"/>
                </a:lnTo>
                <a:lnTo>
                  <a:pt x="15807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0325" y="4060799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4">
                <a:moveTo>
                  <a:pt x="0" y="1652397"/>
                </a:moveTo>
                <a:lnTo>
                  <a:pt x="158076" y="1652397"/>
                </a:lnTo>
                <a:lnTo>
                  <a:pt x="15807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8402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153" y="1652409"/>
                </a:lnTo>
                <a:lnTo>
                  <a:pt x="158153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88402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153" y="1652397"/>
                </a:lnTo>
                <a:lnTo>
                  <a:pt x="158153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46555" y="0"/>
            <a:ext cx="140970" cy="1652905"/>
          </a:xfrm>
          <a:custGeom>
            <a:avLst/>
            <a:gdLst/>
            <a:ahLst/>
            <a:cxnLst/>
            <a:rect l="l" t="t" r="r" b="b"/>
            <a:pathLst>
              <a:path w="140969" h="1652905">
                <a:moveTo>
                  <a:pt x="0" y="1652409"/>
                </a:moveTo>
                <a:lnTo>
                  <a:pt x="140538" y="1652409"/>
                </a:lnTo>
                <a:lnTo>
                  <a:pt x="14053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46555" y="4060799"/>
            <a:ext cx="140970" cy="1652905"/>
          </a:xfrm>
          <a:custGeom>
            <a:avLst/>
            <a:gdLst/>
            <a:ahLst/>
            <a:cxnLst/>
            <a:rect l="l" t="t" r="r" b="b"/>
            <a:pathLst>
              <a:path w="140969" h="1652904">
                <a:moveTo>
                  <a:pt x="0" y="1652397"/>
                </a:moveTo>
                <a:lnTo>
                  <a:pt x="140538" y="1652397"/>
                </a:lnTo>
                <a:lnTo>
                  <a:pt x="14053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87093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153" y="1652409"/>
                </a:lnTo>
                <a:lnTo>
                  <a:pt x="158153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87093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153" y="1652397"/>
                </a:lnTo>
                <a:lnTo>
                  <a:pt x="158153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45246" y="0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4" h="1652905">
                <a:moveTo>
                  <a:pt x="0" y="1652409"/>
                </a:moveTo>
                <a:lnTo>
                  <a:pt x="150152" y="1652409"/>
                </a:lnTo>
                <a:lnTo>
                  <a:pt x="15015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45246" y="4060799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4" h="1652904">
                <a:moveTo>
                  <a:pt x="0" y="1652397"/>
                </a:moveTo>
                <a:lnTo>
                  <a:pt x="150152" y="1652397"/>
                </a:lnTo>
                <a:lnTo>
                  <a:pt x="15015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95411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153" y="1652409"/>
                </a:lnTo>
                <a:lnTo>
                  <a:pt x="158153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95411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153" y="1652397"/>
                </a:lnTo>
                <a:lnTo>
                  <a:pt x="158153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53564" y="0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4" h="1652905">
                <a:moveTo>
                  <a:pt x="0" y="1652409"/>
                </a:moveTo>
                <a:lnTo>
                  <a:pt x="150152" y="1652409"/>
                </a:lnTo>
                <a:lnTo>
                  <a:pt x="15015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53564" y="4060799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4" h="1652904">
                <a:moveTo>
                  <a:pt x="0" y="1652397"/>
                </a:moveTo>
                <a:lnTo>
                  <a:pt x="150152" y="1652397"/>
                </a:lnTo>
                <a:lnTo>
                  <a:pt x="15015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03716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153" y="1652409"/>
                </a:lnTo>
                <a:lnTo>
                  <a:pt x="158153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03716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153" y="1652397"/>
                </a:lnTo>
                <a:lnTo>
                  <a:pt x="158153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61870" y="0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5">
                <a:moveTo>
                  <a:pt x="0" y="1652409"/>
                </a:moveTo>
                <a:lnTo>
                  <a:pt x="158876" y="1652409"/>
                </a:lnTo>
                <a:lnTo>
                  <a:pt x="15887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61870" y="4060799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4">
                <a:moveTo>
                  <a:pt x="0" y="1652397"/>
                </a:moveTo>
                <a:lnTo>
                  <a:pt x="158876" y="1652397"/>
                </a:lnTo>
                <a:lnTo>
                  <a:pt x="15887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20747" y="0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5">
                <a:moveTo>
                  <a:pt x="0" y="1652409"/>
                </a:moveTo>
                <a:lnTo>
                  <a:pt x="149326" y="1652409"/>
                </a:lnTo>
                <a:lnTo>
                  <a:pt x="1493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20747" y="4060799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4">
                <a:moveTo>
                  <a:pt x="0" y="1652397"/>
                </a:moveTo>
                <a:lnTo>
                  <a:pt x="149326" y="1652397"/>
                </a:lnTo>
                <a:lnTo>
                  <a:pt x="1493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70073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432" y="1652409"/>
                </a:lnTo>
                <a:lnTo>
                  <a:pt x="15843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70073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432" y="1652397"/>
                </a:lnTo>
                <a:lnTo>
                  <a:pt x="15843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28506" y="0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5">
                <a:moveTo>
                  <a:pt x="0" y="1652409"/>
                </a:moveTo>
                <a:lnTo>
                  <a:pt x="149326" y="1652409"/>
                </a:lnTo>
                <a:lnTo>
                  <a:pt x="1493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28506" y="4060799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4">
                <a:moveTo>
                  <a:pt x="0" y="1652397"/>
                </a:moveTo>
                <a:lnTo>
                  <a:pt x="149326" y="1652397"/>
                </a:lnTo>
                <a:lnTo>
                  <a:pt x="1493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77845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432" y="1652409"/>
                </a:lnTo>
                <a:lnTo>
                  <a:pt x="15843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77845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432" y="1652397"/>
                </a:lnTo>
                <a:lnTo>
                  <a:pt x="15843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36277" y="0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5">
                <a:moveTo>
                  <a:pt x="0" y="1652409"/>
                </a:moveTo>
                <a:lnTo>
                  <a:pt x="159042" y="1652409"/>
                </a:lnTo>
                <a:lnTo>
                  <a:pt x="15904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36277" y="4060799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4">
                <a:moveTo>
                  <a:pt x="0" y="1652397"/>
                </a:moveTo>
                <a:lnTo>
                  <a:pt x="159042" y="1652397"/>
                </a:lnTo>
                <a:lnTo>
                  <a:pt x="15904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95320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717" y="1652409"/>
                </a:lnTo>
                <a:lnTo>
                  <a:pt x="148717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95320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717" y="1652397"/>
                </a:lnTo>
                <a:lnTo>
                  <a:pt x="148717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44036" y="0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5">
                <a:moveTo>
                  <a:pt x="0" y="1652409"/>
                </a:moveTo>
                <a:lnTo>
                  <a:pt x="149326" y="1652409"/>
                </a:lnTo>
                <a:lnTo>
                  <a:pt x="1493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44036" y="4060799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4">
                <a:moveTo>
                  <a:pt x="0" y="1652397"/>
                </a:moveTo>
                <a:lnTo>
                  <a:pt x="149326" y="1652397"/>
                </a:lnTo>
                <a:lnTo>
                  <a:pt x="1493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93376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432" y="1652409"/>
                </a:lnTo>
                <a:lnTo>
                  <a:pt x="15843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93376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432" y="1652397"/>
                </a:lnTo>
                <a:lnTo>
                  <a:pt x="15843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51808" y="0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5">
                <a:moveTo>
                  <a:pt x="0" y="1652409"/>
                </a:moveTo>
                <a:lnTo>
                  <a:pt x="149326" y="1652409"/>
                </a:lnTo>
                <a:lnTo>
                  <a:pt x="1493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51808" y="4060799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4">
                <a:moveTo>
                  <a:pt x="0" y="1652397"/>
                </a:moveTo>
                <a:lnTo>
                  <a:pt x="149326" y="1652397"/>
                </a:lnTo>
                <a:lnTo>
                  <a:pt x="1493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01135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432" y="1652409"/>
                </a:lnTo>
                <a:lnTo>
                  <a:pt x="15843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01135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432" y="1652397"/>
                </a:lnTo>
                <a:lnTo>
                  <a:pt x="15843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59568" y="0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5">
                <a:moveTo>
                  <a:pt x="0" y="1652409"/>
                </a:moveTo>
                <a:lnTo>
                  <a:pt x="149326" y="1652409"/>
                </a:lnTo>
                <a:lnTo>
                  <a:pt x="1493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59568" y="4060799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4">
                <a:moveTo>
                  <a:pt x="0" y="1652397"/>
                </a:moveTo>
                <a:lnTo>
                  <a:pt x="149326" y="1652397"/>
                </a:lnTo>
                <a:lnTo>
                  <a:pt x="1493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08894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432" y="1652409"/>
                </a:lnTo>
                <a:lnTo>
                  <a:pt x="15843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08894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432" y="1652397"/>
                </a:lnTo>
                <a:lnTo>
                  <a:pt x="15843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67327" y="0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5">
                <a:moveTo>
                  <a:pt x="0" y="1652409"/>
                </a:moveTo>
                <a:lnTo>
                  <a:pt x="149326" y="1652409"/>
                </a:lnTo>
                <a:lnTo>
                  <a:pt x="1493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267327" y="4060799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4">
                <a:moveTo>
                  <a:pt x="0" y="1652397"/>
                </a:moveTo>
                <a:lnTo>
                  <a:pt x="149326" y="1652397"/>
                </a:lnTo>
                <a:lnTo>
                  <a:pt x="1493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16653" y="0"/>
            <a:ext cx="160655" cy="1652905"/>
          </a:xfrm>
          <a:custGeom>
            <a:avLst/>
            <a:gdLst/>
            <a:ahLst/>
            <a:cxnLst/>
            <a:rect l="l" t="t" r="r" b="b"/>
            <a:pathLst>
              <a:path w="160654" h="1652905">
                <a:moveTo>
                  <a:pt x="0" y="1652409"/>
                </a:moveTo>
                <a:lnTo>
                  <a:pt x="160527" y="1652409"/>
                </a:lnTo>
                <a:lnTo>
                  <a:pt x="160527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416653" y="4060799"/>
            <a:ext cx="160655" cy="1652905"/>
          </a:xfrm>
          <a:custGeom>
            <a:avLst/>
            <a:gdLst/>
            <a:ahLst/>
            <a:cxnLst/>
            <a:rect l="l" t="t" r="r" b="b"/>
            <a:pathLst>
              <a:path w="160654" h="1652904">
                <a:moveTo>
                  <a:pt x="0" y="1652397"/>
                </a:moveTo>
                <a:lnTo>
                  <a:pt x="160527" y="1652397"/>
                </a:lnTo>
                <a:lnTo>
                  <a:pt x="160527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77194" y="0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5">
                <a:moveTo>
                  <a:pt x="0" y="1652409"/>
                </a:moveTo>
                <a:lnTo>
                  <a:pt x="149605" y="1652409"/>
                </a:lnTo>
                <a:lnTo>
                  <a:pt x="14960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77194" y="4060799"/>
            <a:ext cx="149860" cy="1652905"/>
          </a:xfrm>
          <a:custGeom>
            <a:avLst/>
            <a:gdLst/>
            <a:ahLst/>
            <a:cxnLst/>
            <a:rect l="l" t="t" r="r" b="b"/>
            <a:pathLst>
              <a:path w="149860" h="1652904">
                <a:moveTo>
                  <a:pt x="0" y="1652397"/>
                </a:moveTo>
                <a:lnTo>
                  <a:pt x="149605" y="1652397"/>
                </a:lnTo>
                <a:lnTo>
                  <a:pt x="14960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26800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165" y="1652409"/>
                </a:lnTo>
                <a:lnTo>
                  <a:pt x="15816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26800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165" y="1652397"/>
                </a:lnTo>
                <a:lnTo>
                  <a:pt x="15816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84953" y="0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5">
                <a:moveTo>
                  <a:pt x="0" y="1652409"/>
                </a:moveTo>
                <a:lnTo>
                  <a:pt x="159321" y="1652409"/>
                </a:lnTo>
                <a:lnTo>
                  <a:pt x="159321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84953" y="4060799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4">
                <a:moveTo>
                  <a:pt x="0" y="1652397"/>
                </a:moveTo>
                <a:lnTo>
                  <a:pt x="159321" y="1652397"/>
                </a:lnTo>
                <a:lnTo>
                  <a:pt x="159321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44275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844" y="1652409"/>
                </a:lnTo>
                <a:lnTo>
                  <a:pt x="148844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44275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844" y="1652397"/>
                </a:lnTo>
                <a:lnTo>
                  <a:pt x="148844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93119" y="0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5">
                <a:moveTo>
                  <a:pt x="0" y="1652409"/>
                </a:moveTo>
                <a:lnTo>
                  <a:pt x="159321" y="1652409"/>
                </a:lnTo>
                <a:lnTo>
                  <a:pt x="159321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93119" y="4060799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4">
                <a:moveTo>
                  <a:pt x="0" y="1652397"/>
                </a:moveTo>
                <a:lnTo>
                  <a:pt x="159321" y="1652397"/>
                </a:lnTo>
                <a:lnTo>
                  <a:pt x="159321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352440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844" y="1652409"/>
                </a:lnTo>
                <a:lnTo>
                  <a:pt x="148844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52440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844" y="1652397"/>
                </a:lnTo>
                <a:lnTo>
                  <a:pt x="148844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01284" y="0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5">
                <a:moveTo>
                  <a:pt x="0" y="1652409"/>
                </a:moveTo>
                <a:lnTo>
                  <a:pt x="159308" y="1652409"/>
                </a:lnTo>
                <a:lnTo>
                  <a:pt x="15930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01284" y="4060799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4">
                <a:moveTo>
                  <a:pt x="0" y="1652397"/>
                </a:moveTo>
                <a:lnTo>
                  <a:pt x="159308" y="1652397"/>
                </a:lnTo>
                <a:lnTo>
                  <a:pt x="15930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60593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844" y="1652409"/>
                </a:lnTo>
                <a:lnTo>
                  <a:pt x="148844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60593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844" y="1652397"/>
                </a:lnTo>
                <a:lnTo>
                  <a:pt x="148844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09437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628" y="1652409"/>
                </a:lnTo>
                <a:lnTo>
                  <a:pt x="14862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09437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628" y="1652397"/>
                </a:lnTo>
                <a:lnTo>
                  <a:pt x="14862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58065" y="0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5">
                <a:moveTo>
                  <a:pt x="0" y="1652409"/>
                </a:moveTo>
                <a:lnTo>
                  <a:pt x="159372" y="1652409"/>
                </a:lnTo>
                <a:lnTo>
                  <a:pt x="15937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58065" y="4060799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5" h="1652904">
                <a:moveTo>
                  <a:pt x="0" y="1652397"/>
                </a:moveTo>
                <a:lnTo>
                  <a:pt x="159372" y="1652397"/>
                </a:lnTo>
                <a:lnTo>
                  <a:pt x="15937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17437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628" y="1652409"/>
                </a:lnTo>
                <a:lnTo>
                  <a:pt x="14862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CC1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17437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628" y="1652397"/>
                </a:lnTo>
                <a:lnTo>
                  <a:pt x="14862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CC1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266065" y="0"/>
            <a:ext cx="160655" cy="1652905"/>
          </a:xfrm>
          <a:custGeom>
            <a:avLst/>
            <a:gdLst/>
            <a:ahLst/>
            <a:cxnLst/>
            <a:rect l="l" t="t" r="r" b="b"/>
            <a:pathLst>
              <a:path w="160654" h="1652905">
                <a:moveTo>
                  <a:pt x="0" y="1652409"/>
                </a:moveTo>
                <a:lnTo>
                  <a:pt x="160337" y="1652409"/>
                </a:lnTo>
                <a:lnTo>
                  <a:pt x="160337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266065" y="4060799"/>
            <a:ext cx="160655" cy="1652905"/>
          </a:xfrm>
          <a:custGeom>
            <a:avLst/>
            <a:gdLst/>
            <a:ahLst/>
            <a:cxnLst/>
            <a:rect l="l" t="t" r="r" b="b"/>
            <a:pathLst>
              <a:path w="160654" h="1652904">
                <a:moveTo>
                  <a:pt x="0" y="1652397"/>
                </a:moveTo>
                <a:lnTo>
                  <a:pt x="160337" y="1652397"/>
                </a:lnTo>
                <a:lnTo>
                  <a:pt x="160337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426403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628" y="1652409"/>
                </a:lnTo>
                <a:lnTo>
                  <a:pt x="14862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426403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628" y="1652397"/>
                </a:lnTo>
                <a:lnTo>
                  <a:pt x="14862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75031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419" y="1652409"/>
                </a:lnTo>
                <a:lnTo>
                  <a:pt x="158419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75031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419" y="1652397"/>
                </a:lnTo>
                <a:lnTo>
                  <a:pt x="158419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733438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8628" y="1652409"/>
                </a:lnTo>
                <a:lnTo>
                  <a:pt x="14862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33438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8628" y="1652397"/>
                </a:lnTo>
                <a:lnTo>
                  <a:pt x="14862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82079" y="0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4" h="1652905">
                <a:moveTo>
                  <a:pt x="0" y="1652409"/>
                </a:moveTo>
                <a:lnTo>
                  <a:pt x="158800" y="1652409"/>
                </a:lnTo>
                <a:lnTo>
                  <a:pt x="158800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82079" y="4060799"/>
            <a:ext cx="159385" cy="1652905"/>
          </a:xfrm>
          <a:custGeom>
            <a:avLst/>
            <a:gdLst/>
            <a:ahLst/>
            <a:cxnLst/>
            <a:rect l="l" t="t" r="r" b="b"/>
            <a:pathLst>
              <a:path w="159384" h="1652904">
                <a:moveTo>
                  <a:pt x="0" y="1652397"/>
                </a:moveTo>
                <a:lnTo>
                  <a:pt x="158800" y="1652397"/>
                </a:lnTo>
                <a:lnTo>
                  <a:pt x="158800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040880" y="0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5">
                <a:moveTo>
                  <a:pt x="0" y="1652409"/>
                </a:moveTo>
                <a:lnTo>
                  <a:pt x="150545" y="1652409"/>
                </a:lnTo>
                <a:lnTo>
                  <a:pt x="15054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040880" y="4060799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4">
                <a:moveTo>
                  <a:pt x="0" y="1652397"/>
                </a:moveTo>
                <a:lnTo>
                  <a:pt x="150545" y="1652397"/>
                </a:lnTo>
                <a:lnTo>
                  <a:pt x="15054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191426" y="0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5">
                <a:moveTo>
                  <a:pt x="0" y="1652409"/>
                </a:moveTo>
                <a:lnTo>
                  <a:pt x="158026" y="1652409"/>
                </a:lnTo>
                <a:lnTo>
                  <a:pt x="1580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191426" y="4060799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4">
                <a:moveTo>
                  <a:pt x="0" y="1652397"/>
                </a:moveTo>
                <a:lnTo>
                  <a:pt x="158026" y="1652397"/>
                </a:lnTo>
                <a:lnTo>
                  <a:pt x="1580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349438" y="0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5">
                <a:moveTo>
                  <a:pt x="0" y="1652409"/>
                </a:moveTo>
                <a:lnTo>
                  <a:pt x="150545" y="1652409"/>
                </a:lnTo>
                <a:lnTo>
                  <a:pt x="15054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49438" y="4060799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4">
                <a:moveTo>
                  <a:pt x="0" y="1652397"/>
                </a:moveTo>
                <a:lnTo>
                  <a:pt x="150545" y="1652397"/>
                </a:lnTo>
                <a:lnTo>
                  <a:pt x="15054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499998" y="0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5">
                <a:moveTo>
                  <a:pt x="0" y="1652409"/>
                </a:moveTo>
                <a:lnTo>
                  <a:pt x="158026" y="1652409"/>
                </a:lnTo>
                <a:lnTo>
                  <a:pt x="1580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499998" y="4060799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4">
                <a:moveTo>
                  <a:pt x="0" y="1652397"/>
                </a:moveTo>
                <a:lnTo>
                  <a:pt x="158026" y="1652397"/>
                </a:lnTo>
                <a:lnTo>
                  <a:pt x="1580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658010" y="0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5">
                <a:moveTo>
                  <a:pt x="0" y="1652409"/>
                </a:moveTo>
                <a:lnTo>
                  <a:pt x="150545" y="1652409"/>
                </a:lnTo>
                <a:lnTo>
                  <a:pt x="15054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658010" y="4060799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4">
                <a:moveTo>
                  <a:pt x="0" y="1652397"/>
                </a:moveTo>
                <a:lnTo>
                  <a:pt x="150545" y="1652397"/>
                </a:lnTo>
                <a:lnTo>
                  <a:pt x="15054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808569" y="0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5">
                <a:moveTo>
                  <a:pt x="0" y="1652409"/>
                </a:moveTo>
                <a:lnTo>
                  <a:pt x="158026" y="1652409"/>
                </a:lnTo>
                <a:lnTo>
                  <a:pt x="1580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808569" y="4060799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4">
                <a:moveTo>
                  <a:pt x="0" y="1652397"/>
                </a:moveTo>
                <a:lnTo>
                  <a:pt x="158026" y="1652397"/>
                </a:lnTo>
                <a:lnTo>
                  <a:pt x="1580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966582" y="0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5">
                <a:moveTo>
                  <a:pt x="0" y="1652409"/>
                </a:moveTo>
                <a:lnTo>
                  <a:pt x="150545" y="1652409"/>
                </a:lnTo>
                <a:lnTo>
                  <a:pt x="15054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966582" y="4060799"/>
            <a:ext cx="151130" cy="1652905"/>
          </a:xfrm>
          <a:custGeom>
            <a:avLst/>
            <a:gdLst/>
            <a:ahLst/>
            <a:cxnLst/>
            <a:rect l="l" t="t" r="r" b="b"/>
            <a:pathLst>
              <a:path w="151129" h="1652904">
                <a:moveTo>
                  <a:pt x="0" y="1652397"/>
                </a:moveTo>
                <a:lnTo>
                  <a:pt x="150545" y="1652397"/>
                </a:lnTo>
                <a:lnTo>
                  <a:pt x="15054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117128" y="0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5">
                <a:moveTo>
                  <a:pt x="0" y="1652409"/>
                </a:moveTo>
                <a:lnTo>
                  <a:pt x="158026" y="1652409"/>
                </a:lnTo>
                <a:lnTo>
                  <a:pt x="15802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117128" y="4060799"/>
            <a:ext cx="158115" cy="1652905"/>
          </a:xfrm>
          <a:custGeom>
            <a:avLst/>
            <a:gdLst/>
            <a:ahLst/>
            <a:cxnLst/>
            <a:rect l="l" t="t" r="r" b="b"/>
            <a:pathLst>
              <a:path w="158115" h="1652904">
                <a:moveTo>
                  <a:pt x="0" y="1652397"/>
                </a:moveTo>
                <a:lnTo>
                  <a:pt x="158026" y="1652397"/>
                </a:lnTo>
                <a:lnTo>
                  <a:pt x="15802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275154" y="0"/>
            <a:ext cx="147955" cy="1652905"/>
          </a:xfrm>
          <a:custGeom>
            <a:avLst/>
            <a:gdLst/>
            <a:ahLst/>
            <a:cxnLst/>
            <a:rect l="l" t="t" r="r" b="b"/>
            <a:pathLst>
              <a:path w="147954" h="1652905">
                <a:moveTo>
                  <a:pt x="0" y="1652409"/>
                </a:moveTo>
                <a:lnTo>
                  <a:pt x="147535" y="1652409"/>
                </a:lnTo>
                <a:lnTo>
                  <a:pt x="147535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275154" y="4060799"/>
            <a:ext cx="147955" cy="1652905"/>
          </a:xfrm>
          <a:custGeom>
            <a:avLst/>
            <a:gdLst/>
            <a:ahLst/>
            <a:cxnLst/>
            <a:rect l="l" t="t" r="r" b="b"/>
            <a:pathLst>
              <a:path w="147954" h="1652904">
                <a:moveTo>
                  <a:pt x="0" y="1652397"/>
                </a:moveTo>
                <a:lnTo>
                  <a:pt x="147535" y="1652397"/>
                </a:lnTo>
                <a:lnTo>
                  <a:pt x="147535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422690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153" y="1652409"/>
                </a:lnTo>
                <a:lnTo>
                  <a:pt x="158153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422690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153" y="1652397"/>
                </a:lnTo>
                <a:lnTo>
                  <a:pt x="158153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580716" y="0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5" h="1652905">
                <a:moveTo>
                  <a:pt x="0" y="1652409"/>
                </a:moveTo>
                <a:lnTo>
                  <a:pt x="150228" y="1652409"/>
                </a:lnTo>
                <a:lnTo>
                  <a:pt x="150228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580716" y="4060799"/>
            <a:ext cx="150495" cy="1652905"/>
          </a:xfrm>
          <a:custGeom>
            <a:avLst/>
            <a:gdLst/>
            <a:ahLst/>
            <a:cxnLst/>
            <a:rect l="l" t="t" r="r" b="b"/>
            <a:pathLst>
              <a:path w="150495" h="1652904">
                <a:moveTo>
                  <a:pt x="0" y="1652397"/>
                </a:moveTo>
                <a:lnTo>
                  <a:pt x="150228" y="1652397"/>
                </a:lnTo>
                <a:lnTo>
                  <a:pt x="150228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730945" y="0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5">
                <a:moveTo>
                  <a:pt x="0" y="1652409"/>
                </a:moveTo>
                <a:lnTo>
                  <a:pt x="149212" y="1652409"/>
                </a:lnTo>
                <a:lnTo>
                  <a:pt x="149212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730945" y="4060799"/>
            <a:ext cx="149225" cy="1652905"/>
          </a:xfrm>
          <a:custGeom>
            <a:avLst/>
            <a:gdLst/>
            <a:ahLst/>
            <a:cxnLst/>
            <a:rect l="l" t="t" r="r" b="b"/>
            <a:pathLst>
              <a:path w="149225" h="1652904">
                <a:moveTo>
                  <a:pt x="0" y="1652397"/>
                </a:moveTo>
                <a:lnTo>
                  <a:pt x="149212" y="1652397"/>
                </a:lnTo>
                <a:lnTo>
                  <a:pt x="149212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880157" y="0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5">
                <a:moveTo>
                  <a:pt x="0" y="1652409"/>
                </a:moveTo>
                <a:lnTo>
                  <a:pt x="158356" y="1652409"/>
                </a:lnTo>
                <a:lnTo>
                  <a:pt x="15835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880157" y="4060799"/>
            <a:ext cx="158750" cy="1652905"/>
          </a:xfrm>
          <a:custGeom>
            <a:avLst/>
            <a:gdLst/>
            <a:ahLst/>
            <a:cxnLst/>
            <a:rect l="l" t="t" r="r" b="b"/>
            <a:pathLst>
              <a:path w="158750" h="1652904">
                <a:moveTo>
                  <a:pt x="0" y="1652397"/>
                </a:moveTo>
                <a:lnTo>
                  <a:pt x="158356" y="1652397"/>
                </a:lnTo>
                <a:lnTo>
                  <a:pt x="15835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038513" y="0"/>
            <a:ext cx="106045" cy="1652905"/>
          </a:xfrm>
          <a:custGeom>
            <a:avLst/>
            <a:gdLst/>
            <a:ahLst/>
            <a:cxnLst/>
            <a:rect l="l" t="t" r="r" b="b"/>
            <a:pathLst>
              <a:path w="106045" h="1652905">
                <a:moveTo>
                  <a:pt x="0" y="1652409"/>
                </a:moveTo>
                <a:lnTo>
                  <a:pt x="105486" y="1652409"/>
                </a:lnTo>
                <a:lnTo>
                  <a:pt x="105486" y="0"/>
                </a:lnTo>
                <a:lnTo>
                  <a:pt x="0" y="0"/>
                </a:lnTo>
                <a:lnTo>
                  <a:pt x="0" y="1652409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038513" y="4060799"/>
            <a:ext cx="106045" cy="1652905"/>
          </a:xfrm>
          <a:custGeom>
            <a:avLst/>
            <a:gdLst/>
            <a:ahLst/>
            <a:cxnLst/>
            <a:rect l="l" t="t" r="r" b="b"/>
            <a:pathLst>
              <a:path w="106045" h="1652904">
                <a:moveTo>
                  <a:pt x="0" y="1652397"/>
                </a:moveTo>
                <a:lnTo>
                  <a:pt x="105486" y="1652397"/>
                </a:lnTo>
                <a:lnTo>
                  <a:pt x="105486" y="0"/>
                </a:lnTo>
                <a:lnTo>
                  <a:pt x="0" y="0"/>
                </a:lnTo>
                <a:lnTo>
                  <a:pt x="0" y="1652397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0" y="1652409"/>
            <a:ext cx="114935" cy="2408555"/>
          </a:xfrm>
          <a:custGeom>
            <a:avLst/>
            <a:gdLst/>
            <a:ahLst/>
            <a:cxnLst/>
            <a:rect l="l" t="t" r="r" b="b"/>
            <a:pathLst>
              <a:path w="114935" h="2408554">
                <a:moveTo>
                  <a:pt x="114439" y="0"/>
                </a:moveTo>
                <a:lnTo>
                  <a:pt x="0" y="0"/>
                </a:lnTo>
                <a:lnTo>
                  <a:pt x="0" y="2408389"/>
                </a:lnTo>
                <a:lnTo>
                  <a:pt x="114439" y="2408389"/>
                </a:lnTo>
                <a:lnTo>
                  <a:pt x="114439" y="0"/>
                </a:lnTo>
                <a:close/>
              </a:path>
            </a:pathLst>
          </a:custGeom>
          <a:solidFill>
            <a:srgbClr val="FFD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14439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755" y="0"/>
                </a:moveTo>
                <a:lnTo>
                  <a:pt x="0" y="0"/>
                </a:lnTo>
                <a:lnTo>
                  <a:pt x="0" y="2408389"/>
                </a:lnTo>
                <a:lnTo>
                  <a:pt x="148755" y="2408389"/>
                </a:lnTo>
                <a:lnTo>
                  <a:pt x="148755" y="0"/>
                </a:lnTo>
                <a:close/>
              </a:path>
            </a:pathLst>
          </a:custGeom>
          <a:solidFill>
            <a:srgbClr val="6C66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3182" y="1652409"/>
            <a:ext cx="160020" cy="2408555"/>
          </a:xfrm>
          <a:custGeom>
            <a:avLst/>
            <a:gdLst/>
            <a:ahLst/>
            <a:cxnLst/>
            <a:rect l="l" t="t" r="r" b="b"/>
            <a:pathLst>
              <a:path w="160020" h="2408554">
                <a:moveTo>
                  <a:pt x="159753" y="0"/>
                </a:moveTo>
                <a:lnTo>
                  <a:pt x="0" y="0"/>
                </a:lnTo>
                <a:lnTo>
                  <a:pt x="0" y="2408389"/>
                </a:lnTo>
                <a:lnTo>
                  <a:pt x="159753" y="2408389"/>
                </a:lnTo>
                <a:lnTo>
                  <a:pt x="159753" y="0"/>
                </a:lnTo>
                <a:close/>
              </a:path>
            </a:pathLst>
          </a:custGeom>
          <a:solidFill>
            <a:srgbClr val="F68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22935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844" y="0"/>
                </a:moveTo>
                <a:lnTo>
                  <a:pt x="0" y="0"/>
                </a:lnTo>
                <a:lnTo>
                  <a:pt x="0" y="2408389"/>
                </a:lnTo>
                <a:lnTo>
                  <a:pt x="148844" y="2408389"/>
                </a:lnTo>
                <a:lnTo>
                  <a:pt x="148844" y="0"/>
                </a:lnTo>
                <a:close/>
              </a:path>
            </a:pathLst>
          </a:custGeom>
          <a:solidFill>
            <a:srgbClr val="BC7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71779" y="1652409"/>
            <a:ext cx="150495" cy="2408555"/>
          </a:xfrm>
          <a:custGeom>
            <a:avLst/>
            <a:gdLst/>
            <a:ahLst/>
            <a:cxnLst/>
            <a:rect l="l" t="t" r="r" b="b"/>
            <a:pathLst>
              <a:path w="150495" h="2408554">
                <a:moveTo>
                  <a:pt x="150240" y="0"/>
                </a:moveTo>
                <a:lnTo>
                  <a:pt x="0" y="0"/>
                </a:lnTo>
                <a:lnTo>
                  <a:pt x="0" y="2408389"/>
                </a:lnTo>
                <a:lnTo>
                  <a:pt x="150240" y="2408389"/>
                </a:lnTo>
                <a:lnTo>
                  <a:pt x="150240" y="0"/>
                </a:lnTo>
                <a:close/>
              </a:path>
            </a:pathLst>
          </a:custGeom>
          <a:solidFill>
            <a:srgbClr val="7C9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22020" y="1652409"/>
            <a:ext cx="158115" cy="2408555"/>
          </a:xfrm>
          <a:custGeom>
            <a:avLst/>
            <a:gdLst/>
            <a:ahLst/>
            <a:cxnLst/>
            <a:rect l="l" t="t" r="r" b="b"/>
            <a:pathLst>
              <a:path w="158115" h="2408554">
                <a:moveTo>
                  <a:pt x="158076" y="0"/>
                </a:moveTo>
                <a:lnTo>
                  <a:pt x="0" y="0"/>
                </a:lnTo>
                <a:lnTo>
                  <a:pt x="0" y="2408389"/>
                </a:lnTo>
                <a:lnTo>
                  <a:pt x="158076" y="2408389"/>
                </a:lnTo>
                <a:lnTo>
                  <a:pt x="158076" y="0"/>
                </a:lnTo>
                <a:close/>
              </a:path>
            </a:pathLst>
          </a:custGeom>
          <a:solidFill>
            <a:srgbClr val="FDC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80097" y="1652409"/>
            <a:ext cx="150495" cy="2408555"/>
          </a:xfrm>
          <a:custGeom>
            <a:avLst/>
            <a:gdLst/>
            <a:ahLst/>
            <a:cxnLst/>
            <a:rect l="l" t="t" r="r" b="b"/>
            <a:pathLst>
              <a:path w="150494" h="2408554">
                <a:moveTo>
                  <a:pt x="150228" y="0"/>
                </a:moveTo>
                <a:lnTo>
                  <a:pt x="0" y="0"/>
                </a:lnTo>
                <a:lnTo>
                  <a:pt x="0" y="2408389"/>
                </a:lnTo>
                <a:lnTo>
                  <a:pt x="150228" y="2408389"/>
                </a:lnTo>
                <a:lnTo>
                  <a:pt x="150228" y="0"/>
                </a:lnTo>
                <a:close/>
              </a:path>
            </a:pathLst>
          </a:custGeom>
          <a:solidFill>
            <a:srgbClr val="759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30325" y="1652409"/>
            <a:ext cx="158115" cy="2408555"/>
          </a:xfrm>
          <a:custGeom>
            <a:avLst/>
            <a:gdLst/>
            <a:ahLst/>
            <a:cxnLst/>
            <a:rect l="l" t="t" r="r" b="b"/>
            <a:pathLst>
              <a:path w="158115" h="2408554">
                <a:moveTo>
                  <a:pt x="158076" y="0"/>
                </a:moveTo>
                <a:lnTo>
                  <a:pt x="0" y="0"/>
                </a:lnTo>
                <a:lnTo>
                  <a:pt x="0" y="2408389"/>
                </a:lnTo>
                <a:lnTo>
                  <a:pt x="158076" y="2408389"/>
                </a:lnTo>
                <a:lnTo>
                  <a:pt x="158076" y="0"/>
                </a:lnTo>
                <a:close/>
              </a:path>
            </a:pathLst>
          </a:custGeom>
          <a:solidFill>
            <a:srgbClr val="E08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188402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153" y="0"/>
                </a:moveTo>
                <a:lnTo>
                  <a:pt x="0" y="0"/>
                </a:lnTo>
                <a:lnTo>
                  <a:pt x="0" y="2408389"/>
                </a:lnTo>
                <a:lnTo>
                  <a:pt x="158153" y="2408389"/>
                </a:lnTo>
                <a:lnTo>
                  <a:pt x="158153" y="0"/>
                </a:lnTo>
                <a:close/>
              </a:path>
            </a:pathLst>
          </a:custGeom>
          <a:solidFill>
            <a:srgbClr val="BC7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346555" y="1652409"/>
            <a:ext cx="140970" cy="2408555"/>
          </a:xfrm>
          <a:custGeom>
            <a:avLst/>
            <a:gdLst/>
            <a:ahLst/>
            <a:cxnLst/>
            <a:rect l="l" t="t" r="r" b="b"/>
            <a:pathLst>
              <a:path w="140969" h="2408554">
                <a:moveTo>
                  <a:pt x="140538" y="0"/>
                </a:moveTo>
                <a:lnTo>
                  <a:pt x="0" y="0"/>
                </a:lnTo>
                <a:lnTo>
                  <a:pt x="0" y="2408389"/>
                </a:lnTo>
                <a:lnTo>
                  <a:pt x="140538" y="2408389"/>
                </a:lnTo>
                <a:lnTo>
                  <a:pt x="140538" y="0"/>
                </a:lnTo>
                <a:close/>
              </a:path>
            </a:pathLst>
          </a:custGeom>
          <a:solidFill>
            <a:srgbClr val="68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487093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153" y="0"/>
                </a:moveTo>
                <a:lnTo>
                  <a:pt x="0" y="0"/>
                </a:lnTo>
                <a:lnTo>
                  <a:pt x="0" y="2408389"/>
                </a:lnTo>
                <a:lnTo>
                  <a:pt x="158153" y="2408389"/>
                </a:lnTo>
                <a:lnTo>
                  <a:pt x="158153" y="0"/>
                </a:lnTo>
                <a:close/>
              </a:path>
            </a:pathLst>
          </a:custGeom>
          <a:solidFill>
            <a:srgbClr val="7C9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645246" y="1652409"/>
            <a:ext cx="150495" cy="2408555"/>
          </a:xfrm>
          <a:custGeom>
            <a:avLst/>
            <a:gdLst/>
            <a:ahLst/>
            <a:cxnLst/>
            <a:rect l="l" t="t" r="r" b="b"/>
            <a:pathLst>
              <a:path w="150494" h="2408554">
                <a:moveTo>
                  <a:pt x="150152" y="0"/>
                </a:moveTo>
                <a:lnTo>
                  <a:pt x="0" y="0"/>
                </a:lnTo>
                <a:lnTo>
                  <a:pt x="0" y="2408389"/>
                </a:lnTo>
                <a:lnTo>
                  <a:pt x="150152" y="2408389"/>
                </a:lnTo>
                <a:lnTo>
                  <a:pt x="150152" y="0"/>
                </a:lnTo>
                <a:close/>
              </a:path>
            </a:pathLst>
          </a:custGeom>
          <a:solidFill>
            <a:srgbClr val="C3D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795411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153" y="0"/>
                </a:moveTo>
                <a:lnTo>
                  <a:pt x="0" y="0"/>
                </a:lnTo>
                <a:lnTo>
                  <a:pt x="0" y="2408389"/>
                </a:lnTo>
                <a:lnTo>
                  <a:pt x="158153" y="2408389"/>
                </a:lnTo>
                <a:lnTo>
                  <a:pt x="158153" y="0"/>
                </a:lnTo>
                <a:close/>
              </a:path>
            </a:pathLst>
          </a:custGeom>
          <a:solidFill>
            <a:srgbClr val="F68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953564" y="1652409"/>
            <a:ext cx="150495" cy="2408555"/>
          </a:xfrm>
          <a:custGeom>
            <a:avLst/>
            <a:gdLst/>
            <a:ahLst/>
            <a:cxnLst/>
            <a:rect l="l" t="t" r="r" b="b"/>
            <a:pathLst>
              <a:path w="150494" h="2408554">
                <a:moveTo>
                  <a:pt x="150152" y="0"/>
                </a:moveTo>
                <a:lnTo>
                  <a:pt x="0" y="0"/>
                </a:lnTo>
                <a:lnTo>
                  <a:pt x="0" y="2408389"/>
                </a:lnTo>
                <a:lnTo>
                  <a:pt x="150152" y="2408389"/>
                </a:lnTo>
                <a:lnTo>
                  <a:pt x="150152" y="0"/>
                </a:lnTo>
                <a:close/>
              </a:path>
            </a:pathLst>
          </a:custGeom>
          <a:solidFill>
            <a:srgbClr val="99D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103716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153" y="0"/>
                </a:moveTo>
                <a:lnTo>
                  <a:pt x="0" y="0"/>
                </a:lnTo>
                <a:lnTo>
                  <a:pt x="0" y="2408389"/>
                </a:lnTo>
                <a:lnTo>
                  <a:pt x="158153" y="2408389"/>
                </a:lnTo>
                <a:lnTo>
                  <a:pt x="158153" y="0"/>
                </a:lnTo>
                <a:close/>
              </a:path>
            </a:pathLst>
          </a:custGeom>
          <a:solidFill>
            <a:srgbClr val="957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261870" y="1652409"/>
            <a:ext cx="159385" cy="2408555"/>
          </a:xfrm>
          <a:custGeom>
            <a:avLst/>
            <a:gdLst/>
            <a:ahLst/>
            <a:cxnLst/>
            <a:rect l="l" t="t" r="r" b="b"/>
            <a:pathLst>
              <a:path w="159385" h="2408554">
                <a:moveTo>
                  <a:pt x="158876" y="0"/>
                </a:moveTo>
                <a:lnTo>
                  <a:pt x="0" y="0"/>
                </a:lnTo>
                <a:lnTo>
                  <a:pt x="0" y="2408389"/>
                </a:lnTo>
                <a:lnTo>
                  <a:pt x="158876" y="2408389"/>
                </a:lnTo>
                <a:lnTo>
                  <a:pt x="158876" y="0"/>
                </a:lnTo>
                <a:close/>
              </a:path>
            </a:pathLst>
          </a:custGeom>
          <a:solidFill>
            <a:srgbClr val="FDC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420747" y="1652409"/>
            <a:ext cx="149860" cy="2408555"/>
          </a:xfrm>
          <a:custGeom>
            <a:avLst/>
            <a:gdLst/>
            <a:ahLst/>
            <a:cxnLst/>
            <a:rect l="l" t="t" r="r" b="b"/>
            <a:pathLst>
              <a:path w="149860" h="2408554">
                <a:moveTo>
                  <a:pt x="149326" y="0"/>
                </a:moveTo>
                <a:lnTo>
                  <a:pt x="0" y="0"/>
                </a:lnTo>
                <a:lnTo>
                  <a:pt x="0" y="2408389"/>
                </a:lnTo>
                <a:lnTo>
                  <a:pt x="149326" y="2408389"/>
                </a:lnTo>
                <a:lnTo>
                  <a:pt x="149326" y="0"/>
                </a:lnTo>
                <a:close/>
              </a:path>
            </a:pathLst>
          </a:custGeom>
          <a:solidFill>
            <a:srgbClr val="BC7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570073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432" y="0"/>
                </a:moveTo>
                <a:lnTo>
                  <a:pt x="0" y="0"/>
                </a:lnTo>
                <a:lnTo>
                  <a:pt x="0" y="2408389"/>
                </a:lnTo>
                <a:lnTo>
                  <a:pt x="158432" y="2408389"/>
                </a:lnTo>
                <a:lnTo>
                  <a:pt x="158432" y="0"/>
                </a:lnTo>
                <a:close/>
              </a:path>
            </a:pathLst>
          </a:custGeom>
          <a:solidFill>
            <a:srgbClr val="68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728506" y="1652409"/>
            <a:ext cx="149860" cy="2408555"/>
          </a:xfrm>
          <a:custGeom>
            <a:avLst/>
            <a:gdLst/>
            <a:ahLst/>
            <a:cxnLst/>
            <a:rect l="l" t="t" r="r" b="b"/>
            <a:pathLst>
              <a:path w="149860" h="2408554">
                <a:moveTo>
                  <a:pt x="149326" y="0"/>
                </a:moveTo>
                <a:lnTo>
                  <a:pt x="0" y="0"/>
                </a:lnTo>
                <a:lnTo>
                  <a:pt x="0" y="2408389"/>
                </a:lnTo>
                <a:lnTo>
                  <a:pt x="149326" y="2408389"/>
                </a:lnTo>
                <a:lnTo>
                  <a:pt x="149326" y="0"/>
                </a:lnTo>
                <a:close/>
              </a:path>
            </a:pathLst>
          </a:custGeom>
          <a:solidFill>
            <a:srgbClr val="759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877845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432" y="0"/>
                </a:moveTo>
                <a:lnTo>
                  <a:pt x="0" y="0"/>
                </a:lnTo>
                <a:lnTo>
                  <a:pt x="0" y="2408389"/>
                </a:lnTo>
                <a:lnTo>
                  <a:pt x="158432" y="2408389"/>
                </a:lnTo>
                <a:lnTo>
                  <a:pt x="158432" y="0"/>
                </a:lnTo>
                <a:close/>
              </a:path>
            </a:pathLst>
          </a:custGeom>
          <a:solidFill>
            <a:srgbClr val="849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036277" y="1652409"/>
            <a:ext cx="159385" cy="2408555"/>
          </a:xfrm>
          <a:custGeom>
            <a:avLst/>
            <a:gdLst/>
            <a:ahLst/>
            <a:cxnLst/>
            <a:rect l="l" t="t" r="r" b="b"/>
            <a:pathLst>
              <a:path w="159385" h="2408554">
                <a:moveTo>
                  <a:pt x="159042" y="0"/>
                </a:moveTo>
                <a:lnTo>
                  <a:pt x="0" y="0"/>
                </a:lnTo>
                <a:lnTo>
                  <a:pt x="0" y="2408389"/>
                </a:lnTo>
                <a:lnTo>
                  <a:pt x="159042" y="2408389"/>
                </a:lnTo>
                <a:lnTo>
                  <a:pt x="159042" y="0"/>
                </a:lnTo>
                <a:close/>
              </a:path>
            </a:pathLst>
          </a:custGeom>
          <a:solidFill>
            <a:srgbClr val="90B9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195320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717" y="0"/>
                </a:moveTo>
                <a:lnTo>
                  <a:pt x="0" y="0"/>
                </a:lnTo>
                <a:lnTo>
                  <a:pt x="0" y="2408389"/>
                </a:lnTo>
                <a:lnTo>
                  <a:pt x="148717" y="2408389"/>
                </a:lnTo>
                <a:lnTo>
                  <a:pt x="148717" y="0"/>
                </a:lnTo>
                <a:close/>
              </a:path>
            </a:pathLst>
          </a:custGeom>
          <a:solidFill>
            <a:srgbClr val="F68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344036" y="1652409"/>
            <a:ext cx="149860" cy="2408555"/>
          </a:xfrm>
          <a:custGeom>
            <a:avLst/>
            <a:gdLst/>
            <a:ahLst/>
            <a:cxnLst/>
            <a:rect l="l" t="t" r="r" b="b"/>
            <a:pathLst>
              <a:path w="149860" h="2408554">
                <a:moveTo>
                  <a:pt x="149326" y="0"/>
                </a:moveTo>
                <a:lnTo>
                  <a:pt x="0" y="0"/>
                </a:lnTo>
                <a:lnTo>
                  <a:pt x="0" y="2408389"/>
                </a:lnTo>
                <a:lnTo>
                  <a:pt x="149326" y="2408389"/>
                </a:lnTo>
                <a:lnTo>
                  <a:pt x="149326" y="0"/>
                </a:lnTo>
                <a:close/>
              </a:path>
            </a:pathLst>
          </a:custGeom>
          <a:solidFill>
            <a:srgbClr val="759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493376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432" y="0"/>
                </a:moveTo>
                <a:lnTo>
                  <a:pt x="0" y="0"/>
                </a:lnTo>
                <a:lnTo>
                  <a:pt x="0" y="2408389"/>
                </a:lnTo>
                <a:lnTo>
                  <a:pt x="158432" y="2408389"/>
                </a:lnTo>
                <a:lnTo>
                  <a:pt x="158432" y="0"/>
                </a:lnTo>
                <a:close/>
              </a:path>
            </a:pathLst>
          </a:custGeom>
          <a:solidFill>
            <a:srgbClr val="E08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651808" y="1652409"/>
            <a:ext cx="149860" cy="2408555"/>
          </a:xfrm>
          <a:custGeom>
            <a:avLst/>
            <a:gdLst/>
            <a:ahLst/>
            <a:cxnLst/>
            <a:rect l="l" t="t" r="r" b="b"/>
            <a:pathLst>
              <a:path w="149860" h="2408554">
                <a:moveTo>
                  <a:pt x="149326" y="0"/>
                </a:moveTo>
                <a:lnTo>
                  <a:pt x="0" y="0"/>
                </a:lnTo>
                <a:lnTo>
                  <a:pt x="0" y="2408389"/>
                </a:lnTo>
                <a:lnTo>
                  <a:pt x="149326" y="2408389"/>
                </a:lnTo>
                <a:lnTo>
                  <a:pt x="149326" y="0"/>
                </a:lnTo>
                <a:close/>
              </a:path>
            </a:pathLst>
          </a:custGeom>
          <a:solidFill>
            <a:srgbClr val="787B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01135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432" y="0"/>
                </a:moveTo>
                <a:lnTo>
                  <a:pt x="0" y="0"/>
                </a:lnTo>
                <a:lnTo>
                  <a:pt x="0" y="2408389"/>
                </a:lnTo>
                <a:lnTo>
                  <a:pt x="158432" y="2408389"/>
                </a:lnTo>
                <a:lnTo>
                  <a:pt x="158432" y="0"/>
                </a:lnTo>
                <a:close/>
              </a:path>
            </a:pathLst>
          </a:custGeom>
          <a:solidFill>
            <a:srgbClr val="68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59568" y="1652409"/>
            <a:ext cx="149860" cy="2408555"/>
          </a:xfrm>
          <a:custGeom>
            <a:avLst/>
            <a:gdLst/>
            <a:ahLst/>
            <a:cxnLst/>
            <a:rect l="l" t="t" r="r" b="b"/>
            <a:pathLst>
              <a:path w="149860" h="2408554">
                <a:moveTo>
                  <a:pt x="149326" y="0"/>
                </a:moveTo>
                <a:lnTo>
                  <a:pt x="0" y="0"/>
                </a:lnTo>
                <a:lnTo>
                  <a:pt x="0" y="2408389"/>
                </a:lnTo>
                <a:lnTo>
                  <a:pt x="149326" y="2408389"/>
                </a:lnTo>
                <a:lnTo>
                  <a:pt x="149326" y="0"/>
                </a:lnTo>
                <a:close/>
              </a:path>
            </a:pathLst>
          </a:custGeom>
          <a:solidFill>
            <a:srgbClr val="F9A5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108894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432" y="0"/>
                </a:moveTo>
                <a:lnTo>
                  <a:pt x="0" y="0"/>
                </a:lnTo>
                <a:lnTo>
                  <a:pt x="0" y="2408389"/>
                </a:lnTo>
                <a:lnTo>
                  <a:pt x="158432" y="2408389"/>
                </a:lnTo>
                <a:lnTo>
                  <a:pt x="158432" y="0"/>
                </a:lnTo>
                <a:close/>
              </a:path>
            </a:pathLst>
          </a:custGeom>
          <a:solidFill>
            <a:srgbClr val="6C66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267327" y="1652409"/>
            <a:ext cx="149860" cy="2408555"/>
          </a:xfrm>
          <a:custGeom>
            <a:avLst/>
            <a:gdLst/>
            <a:ahLst/>
            <a:cxnLst/>
            <a:rect l="l" t="t" r="r" b="b"/>
            <a:pathLst>
              <a:path w="149860" h="2408554">
                <a:moveTo>
                  <a:pt x="149326" y="0"/>
                </a:moveTo>
                <a:lnTo>
                  <a:pt x="0" y="0"/>
                </a:lnTo>
                <a:lnTo>
                  <a:pt x="0" y="2408389"/>
                </a:lnTo>
                <a:lnTo>
                  <a:pt x="149326" y="2408389"/>
                </a:lnTo>
                <a:lnTo>
                  <a:pt x="149326" y="0"/>
                </a:lnTo>
                <a:close/>
              </a:path>
            </a:pathLst>
          </a:custGeom>
          <a:solidFill>
            <a:srgbClr val="FFD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416653" y="1652409"/>
            <a:ext cx="160655" cy="2408555"/>
          </a:xfrm>
          <a:custGeom>
            <a:avLst/>
            <a:gdLst/>
            <a:ahLst/>
            <a:cxnLst/>
            <a:rect l="l" t="t" r="r" b="b"/>
            <a:pathLst>
              <a:path w="160654" h="2408554">
                <a:moveTo>
                  <a:pt x="160527" y="0"/>
                </a:moveTo>
                <a:lnTo>
                  <a:pt x="0" y="0"/>
                </a:lnTo>
                <a:lnTo>
                  <a:pt x="0" y="2408389"/>
                </a:lnTo>
                <a:lnTo>
                  <a:pt x="160527" y="2408389"/>
                </a:lnTo>
                <a:lnTo>
                  <a:pt x="160527" y="0"/>
                </a:lnTo>
                <a:close/>
              </a:path>
            </a:pathLst>
          </a:custGeom>
          <a:solidFill>
            <a:srgbClr val="787B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577194" y="1652409"/>
            <a:ext cx="149860" cy="2408555"/>
          </a:xfrm>
          <a:custGeom>
            <a:avLst/>
            <a:gdLst/>
            <a:ahLst/>
            <a:cxnLst/>
            <a:rect l="l" t="t" r="r" b="b"/>
            <a:pathLst>
              <a:path w="149860" h="2408554">
                <a:moveTo>
                  <a:pt x="149605" y="0"/>
                </a:moveTo>
                <a:lnTo>
                  <a:pt x="0" y="0"/>
                </a:lnTo>
                <a:lnTo>
                  <a:pt x="0" y="2408389"/>
                </a:lnTo>
                <a:lnTo>
                  <a:pt x="149605" y="2408389"/>
                </a:lnTo>
                <a:lnTo>
                  <a:pt x="149605" y="0"/>
                </a:lnTo>
                <a:close/>
              </a:path>
            </a:pathLst>
          </a:custGeom>
          <a:solidFill>
            <a:srgbClr val="F68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726800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165" y="0"/>
                </a:moveTo>
                <a:lnTo>
                  <a:pt x="0" y="0"/>
                </a:lnTo>
                <a:lnTo>
                  <a:pt x="0" y="2408389"/>
                </a:lnTo>
                <a:lnTo>
                  <a:pt x="158165" y="2408389"/>
                </a:lnTo>
                <a:lnTo>
                  <a:pt x="158165" y="0"/>
                </a:lnTo>
                <a:close/>
              </a:path>
            </a:pathLst>
          </a:custGeom>
          <a:solidFill>
            <a:srgbClr val="E08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884953" y="1652409"/>
            <a:ext cx="159385" cy="2408555"/>
          </a:xfrm>
          <a:custGeom>
            <a:avLst/>
            <a:gdLst/>
            <a:ahLst/>
            <a:cxnLst/>
            <a:rect l="l" t="t" r="r" b="b"/>
            <a:pathLst>
              <a:path w="159385" h="2408554">
                <a:moveTo>
                  <a:pt x="159321" y="0"/>
                </a:moveTo>
                <a:lnTo>
                  <a:pt x="0" y="0"/>
                </a:lnTo>
                <a:lnTo>
                  <a:pt x="0" y="2408389"/>
                </a:lnTo>
                <a:lnTo>
                  <a:pt x="159321" y="2408389"/>
                </a:lnTo>
                <a:lnTo>
                  <a:pt x="159321" y="0"/>
                </a:lnTo>
                <a:close/>
              </a:path>
            </a:pathLst>
          </a:custGeom>
          <a:solidFill>
            <a:srgbClr val="5F6E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044275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844" y="0"/>
                </a:moveTo>
                <a:lnTo>
                  <a:pt x="0" y="0"/>
                </a:lnTo>
                <a:lnTo>
                  <a:pt x="0" y="2408389"/>
                </a:lnTo>
                <a:lnTo>
                  <a:pt x="148844" y="2408389"/>
                </a:lnTo>
                <a:lnTo>
                  <a:pt x="148844" y="0"/>
                </a:lnTo>
                <a:close/>
              </a:path>
            </a:pathLst>
          </a:custGeom>
          <a:solidFill>
            <a:srgbClr val="C3D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93119" y="1652409"/>
            <a:ext cx="159385" cy="2408555"/>
          </a:xfrm>
          <a:custGeom>
            <a:avLst/>
            <a:gdLst/>
            <a:ahLst/>
            <a:cxnLst/>
            <a:rect l="l" t="t" r="r" b="b"/>
            <a:pathLst>
              <a:path w="159385" h="2408554">
                <a:moveTo>
                  <a:pt x="159321" y="0"/>
                </a:moveTo>
                <a:lnTo>
                  <a:pt x="0" y="0"/>
                </a:lnTo>
                <a:lnTo>
                  <a:pt x="0" y="2408389"/>
                </a:lnTo>
                <a:lnTo>
                  <a:pt x="159321" y="2408389"/>
                </a:lnTo>
                <a:lnTo>
                  <a:pt x="159321" y="0"/>
                </a:lnTo>
                <a:close/>
              </a:path>
            </a:pathLst>
          </a:custGeom>
          <a:solidFill>
            <a:srgbClr val="787B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52440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844" y="0"/>
                </a:moveTo>
                <a:lnTo>
                  <a:pt x="0" y="0"/>
                </a:lnTo>
                <a:lnTo>
                  <a:pt x="0" y="2408389"/>
                </a:lnTo>
                <a:lnTo>
                  <a:pt x="148844" y="2408389"/>
                </a:lnTo>
                <a:lnTo>
                  <a:pt x="148844" y="0"/>
                </a:lnTo>
                <a:close/>
              </a:path>
            </a:pathLst>
          </a:custGeom>
          <a:solidFill>
            <a:srgbClr val="99D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501284" y="1652409"/>
            <a:ext cx="159385" cy="2408555"/>
          </a:xfrm>
          <a:custGeom>
            <a:avLst/>
            <a:gdLst/>
            <a:ahLst/>
            <a:cxnLst/>
            <a:rect l="l" t="t" r="r" b="b"/>
            <a:pathLst>
              <a:path w="159385" h="2408554">
                <a:moveTo>
                  <a:pt x="159308" y="0"/>
                </a:moveTo>
                <a:lnTo>
                  <a:pt x="0" y="0"/>
                </a:lnTo>
                <a:lnTo>
                  <a:pt x="0" y="2408389"/>
                </a:lnTo>
                <a:lnTo>
                  <a:pt x="159308" y="2408389"/>
                </a:lnTo>
                <a:lnTo>
                  <a:pt x="159308" y="0"/>
                </a:lnTo>
                <a:close/>
              </a:path>
            </a:pathLst>
          </a:custGeom>
          <a:solidFill>
            <a:srgbClr val="F9A5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660593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844" y="0"/>
                </a:moveTo>
                <a:lnTo>
                  <a:pt x="0" y="0"/>
                </a:lnTo>
                <a:lnTo>
                  <a:pt x="0" y="2408389"/>
                </a:lnTo>
                <a:lnTo>
                  <a:pt x="148844" y="2408389"/>
                </a:lnTo>
                <a:lnTo>
                  <a:pt x="148844" y="0"/>
                </a:lnTo>
                <a:close/>
              </a:path>
            </a:pathLst>
          </a:custGeom>
          <a:solidFill>
            <a:srgbClr val="68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09437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628" y="0"/>
                </a:moveTo>
                <a:lnTo>
                  <a:pt x="0" y="0"/>
                </a:lnTo>
                <a:lnTo>
                  <a:pt x="0" y="2408389"/>
                </a:lnTo>
                <a:lnTo>
                  <a:pt x="148628" y="2408389"/>
                </a:lnTo>
                <a:lnTo>
                  <a:pt x="148628" y="0"/>
                </a:lnTo>
                <a:close/>
              </a:path>
            </a:pathLst>
          </a:custGeom>
          <a:solidFill>
            <a:srgbClr val="5F6E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958065" y="1652409"/>
            <a:ext cx="159385" cy="2408555"/>
          </a:xfrm>
          <a:custGeom>
            <a:avLst/>
            <a:gdLst/>
            <a:ahLst/>
            <a:cxnLst/>
            <a:rect l="l" t="t" r="r" b="b"/>
            <a:pathLst>
              <a:path w="159385" h="2408554">
                <a:moveTo>
                  <a:pt x="159372" y="0"/>
                </a:moveTo>
                <a:lnTo>
                  <a:pt x="0" y="0"/>
                </a:lnTo>
                <a:lnTo>
                  <a:pt x="0" y="2408389"/>
                </a:lnTo>
                <a:lnTo>
                  <a:pt x="159372" y="2408389"/>
                </a:lnTo>
                <a:lnTo>
                  <a:pt x="159372" y="0"/>
                </a:lnTo>
                <a:close/>
              </a:path>
            </a:pathLst>
          </a:custGeom>
          <a:solidFill>
            <a:srgbClr val="957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117437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628" y="0"/>
                </a:moveTo>
                <a:lnTo>
                  <a:pt x="0" y="0"/>
                </a:lnTo>
                <a:lnTo>
                  <a:pt x="0" y="2408389"/>
                </a:lnTo>
                <a:lnTo>
                  <a:pt x="148628" y="2408389"/>
                </a:lnTo>
                <a:lnTo>
                  <a:pt x="148628" y="0"/>
                </a:lnTo>
                <a:close/>
              </a:path>
            </a:pathLst>
          </a:custGeom>
          <a:solidFill>
            <a:srgbClr val="DF8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266065" y="1652409"/>
            <a:ext cx="160655" cy="2408555"/>
          </a:xfrm>
          <a:custGeom>
            <a:avLst/>
            <a:gdLst/>
            <a:ahLst/>
            <a:cxnLst/>
            <a:rect l="l" t="t" r="r" b="b"/>
            <a:pathLst>
              <a:path w="160654" h="2408554">
                <a:moveTo>
                  <a:pt x="160337" y="0"/>
                </a:moveTo>
                <a:lnTo>
                  <a:pt x="0" y="0"/>
                </a:lnTo>
                <a:lnTo>
                  <a:pt x="0" y="2408389"/>
                </a:lnTo>
                <a:lnTo>
                  <a:pt x="160337" y="2408389"/>
                </a:lnTo>
                <a:lnTo>
                  <a:pt x="160337" y="0"/>
                </a:lnTo>
                <a:close/>
              </a:path>
            </a:pathLst>
          </a:custGeom>
          <a:solidFill>
            <a:srgbClr val="F9A5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426403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628" y="0"/>
                </a:moveTo>
                <a:lnTo>
                  <a:pt x="0" y="0"/>
                </a:lnTo>
                <a:lnTo>
                  <a:pt x="0" y="2408389"/>
                </a:lnTo>
                <a:lnTo>
                  <a:pt x="148628" y="2408389"/>
                </a:lnTo>
                <a:lnTo>
                  <a:pt x="148628" y="0"/>
                </a:lnTo>
                <a:close/>
              </a:path>
            </a:pathLst>
          </a:custGeom>
          <a:solidFill>
            <a:srgbClr val="C3D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575031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419" y="0"/>
                </a:moveTo>
                <a:lnTo>
                  <a:pt x="0" y="0"/>
                </a:lnTo>
                <a:lnTo>
                  <a:pt x="0" y="2408389"/>
                </a:lnTo>
                <a:lnTo>
                  <a:pt x="158419" y="2408389"/>
                </a:lnTo>
                <a:lnTo>
                  <a:pt x="158419" y="0"/>
                </a:lnTo>
                <a:close/>
              </a:path>
            </a:pathLst>
          </a:custGeom>
          <a:solidFill>
            <a:srgbClr val="E08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733438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8628" y="0"/>
                </a:moveTo>
                <a:lnTo>
                  <a:pt x="0" y="0"/>
                </a:lnTo>
                <a:lnTo>
                  <a:pt x="0" y="2408389"/>
                </a:lnTo>
                <a:lnTo>
                  <a:pt x="148628" y="2408389"/>
                </a:lnTo>
                <a:lnTo>
                  <a:pt x="148628" y="0"/>
                </a:lnTo>
                <a:close/>
              </a:path>
            </a:pathLst>
          </a:custGeom>
          <a:solidFill>
            <a:srgbClr val="7C9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882079" y="1652409"/>
            <a:ext cx="159385" cy="2408555"/>
          </a:xfrm>
          <a:custGeom>
            <a:avLst/>
            <a:gdLst/>
            <a:ahLst/>
            <a:cxnLst/>
            <a:rect l="l" t="t" r="r" b="b"/>
            <a:pathLst>
              <a:path w="159384" h="2408554">
                <a:moveTo>
                  <a:pt x="158800" y="0"/>
                </a:moveTo>
                <a:lnTo>
                  <a:pt x="0" y="0"/>
                </a:lnTo>
                <a:lnTo>
                  <a:pt x="0" y="2408389"/>
                </a:lnTo>
                <a:lnTo>
                  <a:pt x="158800" y="2408389"/>
                </a:lnTo>
                <a:lnTo>
                  <a:pt x="158800" y="0"/>
                </a:lnTo>
                <a:close/>
              </a:path>
            </a:pathLst>
          </a:custGeom>
          <a:solidFill>
            <a:srgbClr val="68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040880" y="1652409"/>
            <a:ext cx="151130" cy="2408555"/>
          </a:xfrm>
          <a:custGeom>
            <a:avLst/>
            <a:gdLst/>
            <a:ahLst/>
            <a:cxnLst/>
            <a:rect l="l" t="t" r="r" b="b"/>
            <a:pathLst>
              <a:path w="151129" h="2408554">
                <a:moveTo>
                  <a:pt x="150545" y="0"/>
                </a:moveTo>
                <a:lnTo>
                  <a:pt x="0" y="0"/>
                </a:lnTo>
                <a:lnTo>
                  <a:pt x="0" y="2408389"/>
                </a:lnTo>
                <a:lnTo>
                  <a:pt x="150545" y="2408389"/>
                </a:lnTo>
                <a:lnTo>
                  <a:pt x="150545" y="0"/>
                </a:lnTo>
                <a:close/>
              </a:path>
            </a:pathLst>
          </a:custGeom>
          <a:solidFill>
            <a:srgbClr val="FFD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191426" y="1652409"/>
            <a:ext cx="158115" cy="2408555"/>
          </a:xfrm>
          <a:custGeom>
            <a:avLst/>
            <a:gdLst/>
            <a:ahLst/>
            <a:cxnLst/>
            <a:rect l="l" t="t" r="r" b="b"/>
            <a:pathLst>
              <a:path w="158115" h="2408554">
                <a:moveTo>
                  <a:pt x="158026" y="0"/>
                </a:moveTo>
                <a:lnTo>
                  <a:pt x="0" y="0"/>
                </a:lnTo>
                <a:lnTo>
                  <a:pt x="0" y="2408389"/>
                </a:lnTo>
                <a:lnTo>
                  <a:pt x="158026" y="2408389"/>
                </a:lnTo>
                <a:lnTo>
                  <a:pt x="158026" y="0"/>
                </a:lnTo>
                <a:close/>
              </a:path>
            </a:pathLst>
          </a:custGeom>
          <a:solidFill>
            <a:srgbClr val="759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349438" y="1652409"/>
            <a:ext cx="151130" cy="2408555"/>
          </a:xfrm>
          <a:custGeom>
            <a:avLst/>
            <a:gdLst/>
            <a:ahLst/>
            <a:cxnLst/>
            <a:rect l="l" t="t" r="r" b="b"/>
            <a:pathLst>
              <a:path w="151129" h="2408554">
                <a:moveTo>
                  <a:pt x="150545" y="0"/>
                </a:moveTo>
                <a:lnTo>
                  <a:pt x="0" y="0"/>
                </a:lnTo>
                <a:lnTo>
                  <a:pt x="0" y="2408389"/>
                </a:lnTo>
                <a:lnTo>
                  <a:pt x="150545" y="2408389"/>
                </a:lnTo>
                <a:lnTo>
                  <a:pt x="150545" y="0"/>
                </a:lnTo>
                <a:close/>
              </a:path>
            </a:pathLst>
          </a:custGeom>
          <a:solidFill>
            <a:srgbClr val="6C66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499998" y="1652409"/>
            <a:ext cx="158115" cy="2408555"/>
          </a:xfrm>
          <a:custGeom>
            <a:avLst/>
            <a:gdLst/>
            <a:ahLst/>
            <a:cxnLst/>
            <a:rect l="l" t="t" r="r" b="b"/>
            <a:pathLst>
              <a:path w="158115" h="2408554">
                <a:moveTo>
                  <a:pt x="158026" y="0"/>
                </a:moveTo>
                <a:lnTo>
                  <a:pt x="0" y="0"/>
                </a:lnTo>
                <a:lnTo>
                  <a:pt x="0" y="2408389"/>
                </a:lnTo>
                <a:lnTo>
                  <a:pt x="158026" y="2408389"/>
                </a:lnTo>
                <a:lnTo>
                  <a:pt x="158026" y="0"/>
                </a:lnTo>
                <a:close/>
              </a:path>
            </a:pathLst>
          </a:custGeom>
          <a:solidFill>
            <a:srgbClr val="BD9A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658010" y="1652409"/>
            <a:ext cx="151130" cy="2408555"/>
          </a:xfrm>
          <a:custGeom>
            <a:avLst/>
            <a:gdLst/>
            <a:ahLst/>
            <a:cxnLst/>
            <a:rect l="l" t="t" r="r" b="b"/>
            <a:pathLst>
              <a:path w="151129" h="2408554">
                <a:moveTo>
                  <a:pt x="150545" y="0"/>
                </a:moveTo>
                <a:lnTo>
                  <a:pt x="0" y="0"/>
                </a:lnTo>
                <a:lnTo>
                  <a:pt x="0" y="2408389"/>
                </a:lnTo>
                <a:lnTo>
                  <a:pt x="150545" y="2408389"/>
                </a:lnTo>
                <a:lnTo>
                  <a:pt x="150545" y="0"/>
                </a:lnTo>
                <a:close/>
              </a:path>
            </a:pathLst>
          </a:custGeom>
          <a:solidFill>
            <a:srgbClr val="90B9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808569" y="1652409"/>
            <a:ext cx="158115" cy="2408555"/>
          </a:xfrm>
          <a:custGeom>
            <a:avLst/>
            <a:gdLst/>
            <a:ahLst/>
            <a:cxnLst/>
            <a:rect l="l" t="t" r="r" b="b"/>
            <a:pathLst>
              <a:path w="158115" h="2408554">
                <a:moveTo>
                  <a:pt x="158026" y="0"/>
                </a:moveTo>
                <a:lnTo>
                  <a:pt x="0" y="0"/>
                </a:lnTo>
                <a:lnTo>
                  <a:pt x="0" y="2408389"/>
                </a:lnTo>
                <a:lnTo>
                  <a:pt x="158026" y="2408389"/>
                </a:lnTo>
                <a:lnTo>
                  <a:pt x="158026" y="0"/>
                </a:lnTo>
                <a:close/>
              </a:path>
            </a:pathLst>
          </a:custGeom>
          <a:solidFill>
            <a:srgbClr val="F68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966582" y="1652409"/>
            <a:ext cx="151130" cy="2408555"/>
          </a:xfrm>
          <a:custGeom>
            <a:avLst/>
            <a:gdLst/>
            <a:ahLst/>
            <a:cxnLst/>
            <a:rect l="l" t="t" r="r" b="b"/>
            <a:pathLst>
              <a:path w="151129" h="2408554">
                <a:moveTo>
                  <a:pt x="150545" y="0"/>
                </a:moveTo>
                <a:lnTo>
                  <a:pt x="0" y="0"/>
                </a:lnTo>
                <a:lnTo>
                  <a:pt x="0" y="2408389"/>
                </a:lnTo>
                <a:lnTo>
                  <a:pt x="150545" y="2408389"/>
                </a:lnTo>
                <a:lnTo>
                  <a:pt x="150545" y="0"/>
                </a:lnTo>
                <a:close/>
              </a:path>
            </a:pathLst>
          </a:custGeom>
          <a:solidFill>
            <a:srgbClr val="7C9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117128" y="1652409"/>
            <a:ext cx="158115" cy="2408555"/>
          </a:xfrm>
          <a:custGeom>
            <a:avLst/>
            <a:gdLst/>
            <a:ahLst/>
            <a:cxnLst/>
            <a:rect l="l" t="t" r="r" b="b"/>
            <a:pathLst>
              <a:path w="158115" h="2408554">
                <a:moveTo>
                  <a:pt x="158026" y="0"/>
                </a:moveTo>
                <a:lnTo>
                  <a:pt x="0" y="0"/>
                </a:lnTo>
                <a:lnTo>
                  <a:pt x="0" y="2408389"/>
                </a:lnTo>
                <a:lnTo>
                  <a:pt x="158026" y="2408389"/>
                </a:lnTo>
                <a:lnTo>
                  <a:pt x="158026" y="0"/>
                </a:lnTo>
                <a:close/>
              </a:path>
            </a:pathLst>
          </a:custGeom>
          <a:solidFill>
            <a:srgbClr val="BC7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275154" y="1652409"/>
            <a:ext cx="147955" cy="2408555"/>
          </a:xfrm>
          <a:custGeom>
            <a:avLst/>
            <a:gdLst/>
            <a:ahLst/>
            <a:cxnLst/>
            <a:rect l="l" t="t" r="r" b="b"/>
            <a:pathLst>
              <a:path w="147954" h="2408554">
                <a:moveTo>
                  <a:pt x="147535" y="0"/>
                </a:moveTo>
                <a:lnTo>
                  <a:pt x="0" y="0"/>
                </a:lnTo>
                <a:lnTo>
                  <a:pt x="0" y="2408389"/>
                </a:lnTo>
                <a:lnTo>
                  <a:pt x="147535" y="2408389"/>
                </a:lnTo>
                <a:lnTo>
                  <a:pt x="147535" y="0"/>
                </a:lnTo>
                <a:close/>
              </a:path>
            </a:pathLst>
          </a:custGeom>
          <a:solidFill>
            <a:srgbClr val="849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422703" y="1652409"/>
            <a:ext cx="158115" cy="2408555"/>
          </a:xfrm>
          <a:custGeom>
            <a:avLst/>
            <a:gdLst/>
            <a:ahLst/>
            <a:cxnLst/>
            <a:rect l="l" t="t" r="r" b="b"/>
            <a:pathLst>
              <a:path w="158115" h="2408554">
                <a:moveTo>
                  <a:pt x="158026" y="0"/>
                </a:moveTo>
                <a:lnTo>
                  <a:pt x="0" y="0"/>
                </a:lnTo>
                <a:lnTo>
                  <a:pt x="0" y="2408389"/>
                </a:lnTo>
                <a:lnTo>
                  <a:pt x="158026" y="2408389"/>
                </a:lnTo>
                <a:lnTo>
                  <a:pt x="158026" y="0"/>
                </a:lnTo>
                <a:close/>
              </a:path>
            </a:pathLst>
          </a:custGeom>
          <a:solidFill>
            <a:srgbClr val="957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580716" y="1652409"/>
            <a:ext cx="150495" cy="2408555"/>
          </a:xfrm>
          <a:custGeom>
            <a:avLst/>
            <a:gdLst/>
            <a:ahLst/>
            <a:cxnLst/>
            <a:rect l="l" t="t" r="r" b="b"/>
            <a:pathLst>
              <a:path w="150495" h="2408554">
                <a:moveTo>
                  <a:pt x="150228" y="0"/>
                </a:moveTo>
                <a:lnTo>
                  <a:pt x="0" y="0"/>
                </a:lnTo>
                <a:lnTo>
                  <a:pt x="0" y="2408389"/>
                </a:lnTo>
                <a:lnTo>
                  <a:pt x="150228" y="2408389"/>
                </a:lnTo>
                <a:lnTo>
                  <a:pt x="150228" y="0"/>
                </a:lnTo>
                <a:close/>
              </a:path>
            </a:pathLst>
          </a:custGeom>
          <a:solidFill>
            <a:srgbClr val="F9A5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30945" y="1652409"/>
            <a:ext cx="149225" cy="2408555"/>
          </a:xfrm>
          <a:custGeom>
            <a:avLst/>
            <a:gdLst/>
            <a:ahLst/>
            <a:cxnLst/>
            <a:rect l="l" t="t" r="r" b="b"/>
            <a:pathLst>
              <a:path w="149225" h="2408554">
                <a:moveTo>
                  <a:pt x="149212" y="0"/>
                </a:moveTo>
                <a:lnTo>
                  <a:pt x="0" y="0"/>
                </a:lnTo>
                <a:lnTo>
                  <a:pt x="0" y="2408389"/>
                </a:lnTo>
                <a:lnTo>
                  <a:pt x="149212" y="2408389"/>
                </a:lnTo>
                <a:lnTo>
                  <a:pt x="149212" y="0"/>
                </a:lnTo>
                <a:close/>
              </a:path>
            </a:pathLst>
          </a:custGeom>
          <a:solidFill>
            <a:srgbClr val="BD9A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880157" y="1652409"/>
            <a:ext cx="158750" cy="2408555"/>
          </a:xfrm>
          <a:custGeom>
            <a:avLst/>
            <a:gdLst/>
            <a:ahLst/>
            <a:cxnLst/>
            <a:rect l="l" t="t" r="r" b="b"/>
            <a:pathLst>
              <a:path w="158750" h="2408554">
                <a:moveTo>
                  <a:pt x="158356" y="0"/>
                </a:moveTo>
                <a:lnTo>
                  <a:pt x="0" y="0"/>
                </a:lnTo>
                <a:lnTo>
                  <a:pt x="0" y="2408389"/>
                </a:lnTo>
                <a:lnTo>
                  <a:pt x="158356" y="2408389"/>
                </a:lnTo>
                <a:lnTo>
                  <a:pt x="158356" y="0"/>
                </a:lnTo>
                <a:close/>
              </a:path>
            </a:pathLst>
          </a:custGeom>
          <a:solidFill>
            <a:srgbClr val="7C9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038513" y="1652409"/>
            <a:ext cx="106045" cy="2408555"/>
          </a:xfrm>
          <a:custGeom>
            <a:avLst/>
            <a:gdLst/>
            <a:ahLst/>
            <a:cxnLst/>
            <a:rect l="l" t="t" r="r" b="b"/>
            <a:pathLst>
              <a:path w="106045" h="2408554">
                <a:moveTo>
                  <a:pt x="105486" y="0"/>
                </a:moveTo>
                <a:lnTo>
                  <a:pt x="0" y="0"/>
                </a:lnTo>
                <a:lnTo>
                  <a:pt x="0" y="2408389"/>
                </a:lnTo>
                <a:lnTo>
                  <a:pt x="105486" y="2408389"/>
                </a:lnTo>
                <a:lnTo>
                  <a:pt x="105486" y="0"/>
                </a:lnTo>
                <a:close/>
              </a:path>
            </a:pathLst>
          </a:custGeom>
          <a:solidFill>
            <a:srgbClr val="E08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339878" y="1696783"/>
            <a:ext cx="8455660" cy="1778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85" dirty="0"/>
              <a:t>.periodicos.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5"/>
          <p:cNvSpPr txBox="1">
            <a:spLocks/>
          </p:cNvSpPr>
          <p:nvPr/>
        </p:nvSpPr>
        <p:spPr>
          <a:xfrm>
            <a:off x="457200" y="132371"/>
            <a:ext cx="26473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500" kern="0" spc="20" dirty="0" smtClean="0">
                <a:solidFill>
                  <a:srgbClr val="231F20"/>
                </a:solidFill>
              </a:rPr>
              <a:t>. </a:t>
            </a:r>
            <a:r>
              <a:rPr lang="pt-BR" sz="2500" kern="0" spc="110" dirty="0" smtClean="0">
                <a:solidFill>
                  <a:srgbClr val="231F20"/>
                </a:solidFill>
              </a:rPr>
              <a:t>Ciência Hoje</a:t>
            </a:r>
            <a:r>
              <a:rPr lang="pt-BR" sz="2500" kern="0" spc="20" dirty="0" smtClean="0">
                <a:solidFill>
                  <a:srgbClr val="231F20"/>
                </a:solidFill>
              </a:rPr>
              <a:t>.</a:t>
            </a:r>
            <a:endParaRPr lang="pt-BR" sz="2500" kern="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1"/>
            <a:ext cx="9144000" cy="2438400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90" y="3497690"/>
            <a:ext cx="2190750" cy="304800"/>
          </a:xfrm>
          <a:prstGeom prst="rect">
            <a:avLst/>
          </a:prstGeom>
        </p:spPr>
      </p:pic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216275" y="3876131"/>
            <a:ext cx="2881313" cy="1371298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rgbClr val="CC202C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Da esquerda para direita: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-Visualizar miniaturas das páginas;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-Pesquisar termo;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-</a:t>
            </a:r>
            <a:r>
              <a:rPr lang="pt-BR" sz="1600" dirty="0">
                <a:solidFill>
                  <a:srgbClr val="000000"/>
                </a:solidFill>
              </a:rPr>
              <a:t>E</a:t>
            </a:r>
            <a:r>
              <a:rPr lang="pt-BR" sz="1600" dirty="0" smtClean="0">
                <a:solidFill>
                  <a:srgbClr val="000000"/>
                </a:solidFill>
              </a:rPr>
              <a:t>scolher página</a:t>
            </a:r>
            <a:endParaRPr lang="pt-BR" sz="1600" dirty="0">
              <a:solidFill>
                <a:srgbClr val="000000"/>
              </a:solidFill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5" t="1" b="10358"/>
          <a:stretch/>
        </p:blipFill>
        <p:spPr>
          <a:xfrm>
            <a:off x="3400714" y="3497690"/>
            <a:ext cx="2009775" cy="264685"/>
          </a:xfrm>
          <a:prstGeom prst="rect">
            <a:avLst/>
          </a:prstGeom>
        </p:spPr>
      </p:pic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886200" y="3815472"/>
            <a:ext cx="838200" cy="338788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rgbClr val="CC202C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pPr algn="ctr"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Zoom</a:t>
            </a:r>
            <a:endParaRPr lang="pt-BR" sz="1600" dirty="0">
              <a:solidFill>
                <a:srgbClr val="000000"/>
              </a:solidFill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267" y="3510511"/>
            <a:ext cx="2366188" cy="279157"/>
          </a:xfrm>
          <a:prstGeom prst="rect">
            <a:avLst/>
          </a:prstGeom>
        </p:spPr>
      </p:pic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43600" y="3815472"/>
            <a:ext cx="2881313" cy="1629426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rgbClr val="CC202C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Da esquerda para direita: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-Alternar modo de apresentação;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-Imprimir;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-Fazer download da revista;</a:t>
            </a:r>
          </a:p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-Visualização atual.</a:t>
            </a:r>
            <a:endParaRPr lang="pt-BR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5117428"/>
            <a:ext cx="1263650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b="1" spc="15" dirty="0">
                <a:solidFill>
                  <a:srgbClr val="414042"/>
                </a:solidFill>
                <a:latin typeface="Gill Sans MT"/>
                <a:cs typeface="Gill Sans MT"/>
              </a:rPr>
              <a:t>.</a:t>
            </a:r>
            <a:r>
              <a:rPr sz="1750" b="1" spc="-15" dirty="0">
                <a:solidFill>
                  <a:srgbClr val="414042"/>
                </a:solidFill>
                <a:latin typeface="Gill Sans MT"/>
                <a:cs typeface="Gill Sans MT"/>
              </a:rPr>
              <a:t> </a:t>
            </a:r>
            <a:r>
              <a:rPr sz="1750" b="1" spc="50" dirty="0">
                <a:solidFill>
                  <a:srgbClr val="414042"/>
                </a:solidFill>
                <a:latin typeface="Gill Sans MT"/>
                <a:cs typeface="Gill Sans MT"/>
              </a:rPr>
              <a:t>Obrigado!</a:t>
            </a:r>
            <a:endParaRPr sz="175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34623" y="5149996"/>
            <a:ext cx="26619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5" dirty="0">
                <a:solidFill>
                  <a:srgbClr val="231F20"/>
                </a:solidFill>
                <a:latin typeface="Gill Sans MT"/>
                <a:cs typeface="Gill Sans MT"/>
                <a:hlinkClick r:id="rId2"/>
              </a:rPr>
              <a:t>http://www.periodicos.capes.gov.br/</a:t>
            </a:r>
            <a:endParaRPr sz="1500">
              <a:latin typeface="Gill Sans MT"/>
              <a:cs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61667"/>
            <a:ext cx="131445" cy="2403475"/>
          </a:xfrm>
          <a:custGeom>
            <a:avLst/>
            <a:gdLst/>
            <a:ahLst/>
            <a:cxnLst/>
            <a:rect l="l" t="t" r="r" b="b"/>
            <a:pathLst>
              <a:path w="131445" h="2403475">
                <a:moveTo>
                  <a:pt x="0" y="2402890"/>
                </a:moveTo>
                <a:lnTo>
                  <a:pt x="131254" y="2402890"/>
                </a:lnTo>
                <a:lnTo>
                  <a:pt x="13125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1254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412" y="2402890"/>
                </a:lnTo>
                <a:lnTo>
                  <a:pt x="14841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9666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4" h="2403475">
                <a:moveTo>
                  <a:pt x="0" y="2402890"/>
                </a:moveTo>
                <a:lnTo>
                  <a:pt x="159385" y="2402890"/>
                </a:lnTo>
                <a:lnTo>
                  <a:pt x="1593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051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1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7565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49885" y="2402890"/>
                </a:lnTo>
                <a:lnTo>
                  <a:pt x="1498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7438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21" y="2402890"/>
                </a:lnTo>
                <a:lnTo>
                  <a:pt x="15772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5172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4" h="2403475">
                <a:moveTo>
                  <a:pt x="0" y="2402890"/>
                </a:moveTo>
                <a:lnTo>
                  <a:pt x="149885" y="2402890"/>
                </a:lnTo>
                <a:lnTo>
                  <a:pt x="1498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45044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21" y="2402890"/>
                </a:lnTo>
                <a:lnTo>
                  <a:pt x="15772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02766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60563" y="1661667"/>
            <a:ext cx="140335" cy="2403475"/>
          </a:xfrm>
          <a:custGeom>
            <a:avLst/>
            <a:gdLst/>
            <a:ahLst/>
            <a:cxnLst/>
            <a:rect l="l" t="t" r="r" b="b"/>
            <a:pathLst>
              <a:path w="140334" h="2403475">
                <a:moveTo>
                  <a:pt x="0" y="2402890"/>
                </a:moveTo>
                <a:lnTo>
                  <a:pt x="140220" y="2402890"/>
                </a:lnTo>
                <a:lnTo>
                  <a:pt x="14022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00771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58581" y="1661667"/>
            <a:ext cx="149860" cy="2403475"/>
          </a:xfrm>
          <a:custGeom>
            <a:avLst/>
            <a:gdLst/>
            <a:ahLst/>
            <a:cxnLst/>
            <a:rect l="l" t="t" r="r" b="b"/>
            <a:pathLst>
              <a:path w="149860" h="2403475">
                <a:moveTo>
                  <a:pt x="0" y="2402890"/>
                </a:moveTo>
                <a:lnTo>
                  <a:pt x="149809" y="2402890"/>
                </a:lnTo>
                <a:lnTo>
                  <a:pt x="14980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8391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66188" y="1661667"/>
            <a:ext cx="149860" cy="2403475"/>
          </a:xfrm>
          <a:custGeom>
            <a:avLst/>
            <a:gdLst/>
            <a:ahLst/>
            <a:cxnLst/>
            <a:rect l="l" t="t" r="r" b="b"/>
            <a:pathLst>
              <a:path w="149860" h="2403475">
                <a:moveTo>
                  <a:pt x="0" y="2402890"/>
                </a:moveTo>
                <a:lnTo>
                  <a:pt x="149809" y="2402890"/>
                </a:lnTo>
                <a:lnTo>
                  <a:pt x="14980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15997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797" y="2402890"/>
                </a:lnTo>
                <a:lnTo>
                  <a:pt x="157797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73795" y="1661667"/>
            <a:ext cx="158750" cy="2403475"/>
          </a:xfrm>
          <a:custGeom>
            <a:avLst/>
            <a:gdLst/>
            <a:ahLst/>
            <a:cxnLst/>
            <a:rect l="l" t="t" r="r" b="b"/>
            <a:pathLst>
              <a:path w="158750" h="2403475">
                <a:moveTo>
                  <a:pt x="0" y="2402890"/>
                </a:moveTo>
                <a:lnTo>
                  <a:pt x="158508" y="2402890"/>
                </a:lnTo>
                <a:lnTo>
                  <a:pt x="158508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32304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81287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39364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88348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6425" y="1661667"/>
            <a:ext cx="158750" cy="2403475"/>
          </a:xfrm>
          <a:custGeom>
            <a:avLst/>
            <a:gdLst/>
            <a:ahLst/>
            <a:cxnLst/>
            <a:rect l="l" t="t" r="r" b="b"/>
            <a:pathLst>
              <a:path w="158750" h="2403475">
                <a:moveTo>
                  <a:pt x="0" y="2402890"/>
                </a:moveTo>
                <a:lnTo>
                  <a:pt x="158686" y="2402890"/>
                </a:lnTo>
                <a:lnTo>
                  <a:pt x="15868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05111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374" y="2402890"/>
                </a:lnTo>
                <a:lnTo>
                  <a:pt x="14837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53485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02469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60546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09530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67607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16590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8076" y="2402890"/>
                </a:lnTo>
                <a:lnTo>
                  <a:pt x="158076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74680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983" y="2402890"/>
                </a:lnTo>
                <a:lnTo>
                  <a:pt x="14898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23664" y="1661667"/>
            <a:ext cx="160655" cy="2403475"/>
          </a:xfrm>
          <a:custGeom>
            <a:avLst/>
            <a:gdLst/>
            <a:ahLst/>
            <a:cxnLst/>
            <a:rect l="l" t="t" r="r" b="b"/>
            <a:pathLst>
              <a:path w="160654" h="2403475">
                <a:moveTo>
                  <a:pt x="0" y="2402890"/>
                </a:moveTo>
                <a:lnTo>
                  <a:pt x="160159" y="2402890"/>
                </a:lnTo>
                <a:lnTo>
                  <a:pt x="16015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83823" y="1661667"/>
            <a:ext cx="149860" cy="2403475"/>
          </a:xfrm>
          <a:custGeom>
            <a:avLst/>
            <a:gdLst/>
            <a:ahLst/>
            <a:cxnLst/>
            <a:rect l="l" t="t" r="r" b="b"/>
            <a:pathLst>
              <a:path w="149860" h="2403475">
                <a:moveTo>
                  <a:pt x="0" y="2402890"/>
                </a:moveTo>
                <a:lnTo>
                  <a:pt x="149263" y="2402890"/>
                </a:lnTo>
                <a:lnTo>
                  <a:pt x="14926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33074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4" h="2403475">
                <a:moveTo>
                  <a:pt x="0" y="2402890"/>
                </a:moveTo>
                <a:lnTo>
                  <a:pt x="157810" y="2402890"/>
                </a:lnTo>
                <a:lnTo>
                  <a:pt x="15781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90884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8953" y="2402890"/>
                </a:lnTo>
                <a:lnTo>
                  <a:pt x="15895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49850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98351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8953" y="2402890"/>
                </a:lnTo>
                <a:lnTo>
                  <a:pt x="15895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53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57304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05805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8953" y="2402890"/>
                </a:lnTo>
                <a:lnTo>
                  <a:pt x="15895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64758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501" y="2402890"/>
                </a:lnTo>
                <a:lnTo>
                  <a:pt x="148501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13259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61545" y="1661667"/>
            <a:ext cx="159385" cy="2403475"/>
          </a:xfrm>
          <a:custGeom>
            <a:avLst/>
            <a:gdLst/>
            <a:ahLst/>
            <a:cxnLst/>
            <a:rect l="l" t="t" r="r" b="b"/>
            <a:pathLst>
              <a:path w="159385" h="2403475">
                <a:moveTo>
                  <a:pt x="0" y="2402890"/>
                </a:moveTo>
                <a:lnTo>
                  <a:pt x="159003" y="2402890"/>
                </a:lnTo>
                <a:lnTo>
                  <a:pt x="159003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20561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89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68846" y="1661667"/>
            <a:ext cx="160020" cy="2403475"/>
          </a:xfrm>
          <a:custGeom>
            <a:avLst/>
            <a:gdLst/>
            <a:ahLst/>
            <a:cxnLst/>
            <a:rect l="l" t="t" r="r" b="b"/>
            <a:pathLst>
              <a:path w="160020" h="2403475">
                <a:moveTo>
                  <a:pt x="0" y="2402890"/>
                </a:moveTo>
                <a:lnTo>
                  <a:pt x="159969" y="2402890"/>
                </a:lnTo>
                <a:lnTo>
                  <a:pt x="15996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28816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77088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8064" y="2402890"/>
                </a:lnTo>
                <a:lnTo>
                  <a:pt x="15806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35153" y="1661667"/>
            <a:ext cx="148590" cy="2403475"/>
          </a:xfrm>
          <a:custGeom>
            <a:avLst/>
            <a:gdLst/>
            <a:ahLst/>
            <a:cxnLst/>
            <a:rect l="l" t="t" r="r" b="b"/>
            <a:pathLst>
              <a:path w="148590" h="2403475">
                <a:moveTo>
                  <a:pt x="0" y="2402890"/>
                </a:moveTo>
                <a:lnTo>
                  <a:pt x="148285" y="2402890"/>
                </a:lnTo>
                <a:lnTo>
                  <a:pt x="1482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83437" y="1661667"/>
            <a:ext cx="158750" cy="2403475"/>
          </a:xfrm>
          <a:custGeom>
            <a:avLst/>
            <a:gdLst/>
            <a:ahLst/>
            <a:cxnLst/>
            <a:rect l="l" t="t" r="r" b="b"/>
            <a:pathLst>
              <a:path w="158750" h="2403475">
                <a:moveTo>
                  <a:pt x="0" y="2402890"/>
                </a:moveTo>
                <a:lnTo>
                  <a:pt x="158445" y="2402890"/>
                </a:lnTo>
                <a:lnTo>
                  <a:pt x="15844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41883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FCD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192086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349743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12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99946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57617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329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807820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965478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50202" y="2402890"/>
                </a:lnTo>
                <a:lnTo>
                  <a:pt x="15020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15681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670" y="2402890"/>
                </a:lnTo>
                <a:lnTo>
                  <a:pt x="157670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93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73351" y="1661667"/>
            <a:ext cx="147320" cy="2403475"/>
          </a:xfrm>
          <a:custGeom>
            <a:avLst/>
            <a:gdLst/>
            <a:ahLst/>
            <a:cxnLst/>
            <a:rect l="l" t="t" r="r" b="b"/>
            <a:pathLst>
              <a:path w="147320" h="2403475">
                <a:moveTo>
                  <a:pt x="0" y="2402890"/>
                </a:moveTo>
                <a:lnTo>
                  <a:pt x="147205" y="2402890"/>
                </a:lnTo>
                <a:lnTo>
                  <a:pt x="14720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2E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420557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784" y="2402890"/>
                </a:lnTo>
                <a:lnTo>
                  <a:pt x="157784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6521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578215" y="1661667"/>
            <a:ext cx="150495" cy="2403475"/>
          </a:xfrm>
          <a:custGeom>
            <a:avLst/>
            <a:gdLst/>
            <a:ahLst/>
            <a:cxnLst/>
            <a:rect l="l" t="t" r="r" b="b"/>
            <a:pathLst>
              <a:path w="150495" h="2403475">
                <a:moveTo>
                  <a:pt x="0" y="2402890"/>
                </a:moveTo>
                <a:lnTo>
                  <a:pt x="149885" y="2402890"/>
                </a:lnTo>
                <a:lnTo>
                  <a:pt x="149885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28100" y="1661667"/>
            <a:ext cx="149225" cy="2403475"/>
          </a:xfrm>
          <a:custGeom>
            <a:avLst/>
            <a:gdLst/>
            <a:ahLst/>
            <a:cxnLst/>
            <a:rect l="l" t="t" r="r" b="b"/>
            <a:pathLst>
              <a:path w="149225" h="2403475">
                <a:moveTo>
                  <a:pt x="0" y="2402890"/>
                </a:moveTo>
                <a:lnTo>
                  <a:pt x="148869" y="2402890"/>
                </a:lnTo>
                <a:lnTo>
                  <a:pt x="148869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9A6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76969" y="1661667"/>
            <a:ext cx="158115" cy="2403475"/>
          </a:xfrm>
          <a:custGeom>
            <a:avLst/>
            <a:gdLst/>
            <a:ahLst/>
            <a:cxnLst/>
            <a:rect l="l" t="t" r="r" b="b"/>
            <a:pathLst>
              <a:path w="158115" h="2403475">
                <a:moveTo>
                  <a:pt x="0" y="2402890"/>
                </a:moveTo>
                <a:lnTo>
                  <a:pt x="157988" y="2402890"/>
                </a:lnTo>
                <a:lnTo>
                  <a:pt x="157988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006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034957" y="1661667"/>
            <a:ext cx="109220" cy="2403475"/>
          </a:xfrm>
          <a:custGeom>
            <a:avLst/>
            <a:gdLst/>
            <a:ahLst/>
            <a:cxnLst/>
            <a:rect l="l" t="t" r="r" b="b"/>
            <a:pathLst>
              <a:path w="109220" h="2403475">
                <a:moveTo>
                  <a:pt x="0" y="2402890"/>
                </a:moveTo>
                <a:lnTo>
                  <a:pt x="109042" y="2402890"/>
                </a:lnTo>
                <a:lnTo>
                  <a:pt x="109042" y="0"/>
                </a:lnTo>
                <a:lnTo>
                  <a:pt x="0" y="0"/>
                </a:lnTo>
                <a:lnTo>
                  <a:pt x="0" y="2402890"/>
                </a:lnTo>
                <a:close/>
              </a:path>
            </a:pathLst>
          </a:custGeom>
          <a:solidFill>
            <a:srgbClr val="CC1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91863" y="2688997"/>
            <a:ext cx="596900" cy="596900"/>
          </a:xfrm>
          <a:custGeom>
            <a:avLst/>
            <a:gdLst/>
            <a:ahLst/>
            <a:cxnLst/>
            <a:rect l="l" t="t" r="r" b="b"/>
            <a:pathLst>
              <a:path w="596900" h="596900">
                <a:moveTo>
                  <a:pt x="301078" y="0"/>
                </a:moveTo>
                <a:lnTo>
                  <a:pt x="253066" y="3469"/>
                </a:lnTo>
                <a:lnTo>
                  <a:pt x="207832" y="13878"/>
                </a:lnTo>
                <a:lnTo>
                  <a:pt x="165375" y="31223"/>
                </a:lnTo>
                <a:lnTo>
                  <a:pt x="125697" y="55502"/>
                </a:lnTo>
                <a:lnTo>
                  <a:pt x="88798" y="86715"/>
                </a:lnTo>
                <a:lnTo>
                  <a:pt x="56827" y="122927"/>
                </a:lnTo>
                <a:lnTo>
                  <a:pt x="31963" y="162190"/>
                </a:lnTo>
                <a:lnTo>
                  <a:pt x="14205" y="204506"/>
                </a:lnTo>
                <a:lnTo>
                  <a:pt x="3551" y="249875"/>
                </a:lnTo>
                <a:lnTo>
                  <a:pt x="0" y="298297"/>
                </a:lnTo>
                <a:lnTo>
                  <a:pt x="3551" y="346250"/>
                </a:lnTo>
                <a:lnTo>
                  <a:pt x="14205" y="391312"/>
                </a:lnTo>
                <a:lnTo>
                  <a:pt x="31963" y="433485"/>
                </a:lnTo>
                <a:lnTo>
                  <a:pt x="56827" y="472773"/>
                </a:lnTo>
                <a:lnTo>
                  <a:pt x="88798" y="509181"/>
                </a:lnTo>
                <a:lnTo>
                  <a:pt x="125697" y="540646"/>
                </a:lnTo>
                <a:lnTo>
                  <a:pt x="165375" y="565122"/>
                </a:lnTo>
                <a:lnTo>
                  <a:pt x="207832" y="582606"/>
                </a:lnTo>
                <a:lnTo>
                  <a:pt x="253066" y="593097"/>
                </a:lnTo>
                <a:lnTo>
                  <a:pt x="301078" y="596595"/>
                </a:lnTo>
                <a:lnTo>
                  <a:pt x="349439" y="593126"/>
                </a:lnTo>
                <a:lnTo>
                  <a:pt x="394639" y="582719"/>
                </a:lnTo>
                <a:lnTo>
                  <a:pt x="436677" y="565374"/>
                </a:lnTo>
                <a:lnTo>
                  <a:pt x="475552" y="541090"/>
                </a:lnTo>
                <a:lnTo>
                  <a:pt x="511263" y="509866"/>
                </a:lnTo>
                <a:lnTo>
                  <a:pt x="541981" y="473666"/>
                </a:lnTo>
                <a:lnTo>
                  <a:pt x="565874" y="434406"/>
                </a:lnTo>
                <a:lnTo>
                  <a:pt x="582940" y="392091"/>
                </a:lnTo>
                <a:lnTo>
                  <a:pt x="593181" y="346720"/>
                </a:lnTo>
                <a:lnTo>
                  <a:pt x="596595" y="298297"/>
                </a:lnTo>
                <a:lnTo>
                  <a:pt x="594164" y="258235"/>
                </a:lnTo>
                <a:lnTo>
                  <a:pt x="586876" y="219906"/>
                </a:lnTo>
                <a:lnTo>
                  <a:pt x="574735" y="183311"/>
                </a:lnTo>
                <a:lnTo>
                  <a:pt x="557745" y="148450"/>
                </a:lnTo>
                <a:lnTo>
                  <a:pt x="536364" y="116200"/>
                </a:lnTo>
                <a:lnTo>
                  <a:pt x="511084" y="87417"/>
                </a:lnTo>
                <a:lnTo>
                  <a:pt x="481906" y="62096"/>
                </a:lnTo>
                <a:lnTo>
                  <a:pt x="448830" y="40233"/>
                </a:lnTo>
                <a:lnTo>
                  <a:pt x="413319" y="22636"/>
                </a:lnTo>
                <a:lnTo>
                  <a:pt x="376855" y="10063"/>
                </a:lnTo>
                <a:lnTo>
                  <a:pt x="339440" y="2516"/>
                </a:lnTo>
                <a:lnTo>
                  <a:pt x="301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843745" y="1823245"/>
            <a:ext cx="1554480" cy="2080260"/>
          </a:xfrm>
          <a:custGeom>
            <a:avLst/>
            <a:gdLst/>
            <a:ahLst/>
            <a:cxnLst/>
            <a:rect l="l" t="t" r="r" b="b"/>
            <a:pathLst>
              <a:path w="1554479" h="2080260">
                <a:moveTo>
                  <a:pt x="499465" y="24980"/>
                </a:moveTo>
                <a:lnTo>
                  <a:pt x="0" y="24980"/>
                </a:lnTo>
                <a:lnTo>
                  <a:pt x="0" y="2079739"/>
                </a:lnTo>
                <a:lnTo>
                  <a:pt x="499465" y="2079739"/>
                </a:lnTo>
                <a:lnTo>
                  <a:pt x="499465" y="1355509"/>
                </a:lnTo>
                <a:lnTo>
                  <a:pt x="1257281" y="1355509"/>
                </a:lnTo>
                <a:lnTo>
                  <a:pt x="1317286" y="1310530"/>
                </a:lnTo>
                <a:lnTo>
                  <a:pt x="1355968" y="1273402"/>
                </a:lnTo>
                <a:lnTo>
                  <a:pt x="1390878" y="1232725"/>
                </a:lnTo>
                <a:lnTo>
                  <a:pt x="1422198" y="1189247"/>
                </a:lnTo>
                <a:lnTo>
                  <a:pt x="1450137" y="1143713"/>
                </a:lnTo>
                <a:lnTo>
                  <a:pt x="1470428" y="1104392"/>
                </a:lnTo>
                <a:lnTo>
                  <a:pt x="751979" y="1104392"/>
                </a:lnTo>
                <a:lnTo>
                  <a:pt x="732853" y="1103870"/>
                </a:lnTo>
                <a:lnTo>
                  <a:pt x="679132" y="1096060"/>
                </a:lnTo>
                <a:lnTo>
                  <a:pt x="630483" y="1081232"/>
                </a:lnTo>
                <a:lnTo>
                  <a:pt x="585479" y="1061554"/>
                </a:lnTo>
                <a:lnTo>
                  <a:pt x="540956" y="1036972"/>
                </a:lnTo>
                <a:lnTo>
                  <a:pt x="526688" y="1028950"/>
                </a:lnTo>
                <a:lnTo>
                  <a:pt x="512857" y="1021362"/>
                </a:lnTo>
                <a:lnTo>
                  <a:pt x="499465" y="1014209"/>
                </a:lnTo>
                <a:lnTo>
                  <a:pt x="499465" y="474497"/>
                </a:lnTo>
                <a:lnTo>
                  <a:pt x="551143" y="435138"/>
                </a:lnTo>
                <a:lnTo>
                  <a:pt x="606297" y="403047"/>
                </a:lnTo>
                <a:lnTo>
                  <a:pt x="671152" y="381723"/>
                </a:lnTo>
                <a:lnTo>
                  <a:pt x="709569" y="376390"/>
                </a:lnTo>
                <a:lnTo>
                  <a:pt x="751979" y="374611"/>
                </a:lnTo>
                <a:lnTo>
                  <a:pt x="1488782" y="374611"/>
                </a:lnTo>
                <a:lnTo>
                  <a:pt x="1480611" y="355978"/>
                </a:lnTo>
                <a:lnTo>
                  <a:pt x="1458175" y="314261"/>
                </a:lnTo>
                <a:lnTo>
                  <a:pt x="1429744" y="269825"/>
                </a:lnTo>
                <a:lnTo>
                  <a:pt x="1399162" y="228870"/>
                </a:lnTo>
                <a:lnTo>
                  <a:pt x="1366430" y="191397"/>
                </a:lnTo>
                <a:lnTo>
                  <a:pt x="1331547" y="157405"/>
                </a:lnTo>
                <a:lnTo>
                  <a:pt x="1325733" y="152615"/>
                </a:lnTo>
                <a:lnTo>
                  <a:pt x="499465" y="152615"/>
                </a:lnTo>
                <a:lnTo>
                  <a:pt x="499465" y="24980"/>
                </a:lnTo>
                <a:close/>
              </a:path>
              <a:path w="1554479" h="2080260">
                <a:moveTo>
                  <a:pt x="1257281" y="1355509"/>
                </a:moveTo>
                <a:lnTo>
                  <a:pt x="499465" y="1355509"/>
                </a:lnTo>
                <a:lnTo>
                  <a:pt x="539047" y="1378579"/>
                </a:lnTo>
                <a:lnTo>
                  <a:pt x="578716" y="1399214"/>
                </a:lnTo>
                <a:lnTo>
                  <a:pt x="618476" y="1417418"/>
                </a:lnTo>
                <a:lnTo>
                  <a:pt x="658329" y="1433195"/>
                </a:lnTo>
                <a:lnTo>
                  <a:pt x="701899" y="1445946"/>
                </a:lnTo>
                <a:lnTo>
                  <a:pt x="752843" y="1455054"/>
                </a:lnTo>
                <a:lnTo>
                  <a:pt x="811159" y="1460519"/>
                </a:lnTo>
                <a:lnTo>
                  <a:pt x="876846" y="1462341"/>
                </a:lnTo>
                <a:lnTo>
                  <a:pt x="933011" y="1460625"/>
                </a:lnTo>
                <a:lnTo>
                  <a:pt x="986828" y="1455477"/>
                </a:lnTo>
                <a:lnTo>
                  <a:pt x="1038296" y="1446899"/>
                </a:lnTo>
                <a:lnTo>
                  <a:pt x="1087415" y="1434894"/>
                </a:lnTo>
                <a:lnTo>
                  <a:pt x="1134187" y="1419462"/>
                </a:lnTo>
                <a:lnTo>
                  <a:pt x="1178610" y="1400606"/>
                </a:lnTo>
                <a:lnTo>
                  <a:pt x="1228608" y="1374133"/>
                </a:lnTo>
                <a:lnTo>
                  <a:pt x="1257281" y="1355509"/>
                </a:lnTo>
                <a:close/>
              </a:path>
              <a:path w="1554479" h="2080260">
                <a:moveTo>
                  <a:pt x="1488782" y="374611"/>
                </a:moveTo>
                <a:lnTo>
                  <a:pt x="751979" y="374611"/>
                </a:lnTo>
                <a:lnTo>
                  <a:pt x="785701" y="376822"/>
                </a:lnTo>
                <a:lnTo>
                  <a:pt x="818913" y="383454"/>
                </a:lnTo>
                <a:lnTo>
                  <a:pt x="883780" y="409994"/>
                </a:lnTo>
                <a:lnTo>
                  <a:pt x="941697" y="456472"/>
                </a:lnTo>
                <a:lnTo>
                  <a:pt x="966238" y="488035"/>
                </a:lnTo>
                <a:lnTo>
                  <a:pt x="987831" y="525145"/>
                </a:lnTo>
                <a:lnTo>
                  <a:pt x="1005435" y="568031"/>
                </a:lnTo>
                <a:lnTo>
                  <a:pt x="1018012" y="616894"/>
                </a:lnTo>
                <a:lnTo>
                  <a:pt x="1025561" y="671736"/>
                </a:lnTo>
                <a:lnTo>
                  <a:pt x="1028077" y="732561"/>
                </a:lnTo>
                <a:lnTo>
                  <a:pt x="1025880" y="787903"/>
                </a:lnTo>
                <a:lnTo>
                  <a:pt x="1019289" y="839237"/>
                </a:lnTo>
                <a:lnTo>
                  <a:pt x="1008303" y="886563"/>
                </a:lnTo>
                <a:lnTo>
                  <a:pt x="992924" y="929880"/>
                </a:lnTo>
                <a:lnTo>
                  <a:pt x="973150" y="969190"/>
                </a:lnTo>
                <a:lnTo>
                  <a:pt x="948982" y="1004493"/>
                </a:lnTo>
                <a:lnTo>
                  <a:pt x="915797" y="1040457"/>
                </a:lnTo>
                <a:lnTo>
                  <a:pt x="879503" y="1068428"/>
                </a:lnTo>
                <a:lnTo>
                  <a:pt x="840102" y="1088408"/>
                </a:lnTo>
                <a:lnTo>
                  <a:pt x="797594" y="1100396"/>
                </a:lnTo>
                <a:lnTo>
                  <a:pt x="751979" y="1104392"/>
                </a:lnTo>
                <a:lnTo>
                  <a:pt x="1470428" y="1104392"/>
                </a:lnTo>
                <a:lnTo>
                  <a:pt x="1495869" y="1046480"/>
                </a:lnTo>
                <a:lnTo>
                  <a:pt x="1513662" y="994778"/>
                </a:lnTo>
                <a:lnTo>
                  <a:pt x="1528146" y="941673"/>
                </a:lnTo>
                <a:lnTo>
                  <a:pt x="1539411" y="887788"/>
                </a:lnTo>
                <a:lnTo>
                  <a:pt x="1547458" y="833124"/>
                </a:lnTo>
                <a:lnTo>
                  <a:pt x="1552286" y="777681"/>
                </a:lnTo>
                <a:lnTo>
                  <a:pt x="1553895" y="721461"/>
                </a:lnTo>
                <a:lnTo>
                  <a:pt x="1552400" y="661379"/>
                </a:lnTo>
                <a:lnTo>
                  <a:pt x="1547913" y="603920"/>
                </a:lnTo>
                <a:lnTo>
                  <a:pt x="1540436" y="549085"/>
                </a:lnTo>
                <a:lnTo>
                  <a:pt x="1529967" y="496873"/>
                </a:lnTo>
                <a:lnTo>
                  <a:pt x="1516507" y="447284"/>
                </a:lnTo>
                <a:lnTo>
                  <a:pt x="1500055" y="400319"/>
                </a:lnTo>
                <a:lnTo>
                  <a:pt x="1488782" y="374611"/>
                </a:lnTo>
                <a:close/>
              </a:path>
              <a:path w="1554479" h="2080260">
                <a:moveTo>
                  <a:pt x="911529" y="0"/>
                </a:moveTo>
                <a:lnTo>
                  <a:pt x="851947" y="1748"/>
                </a:lnTo>
                <a:lnTo>
                  <a:pt x="797529" y="6992"/>
                </a:lnTo>
                <a:lnTo>
                  <a:pt x="748275" y="15732"/>
                </a:lnTo>
                <a:lnTo>
                  <a:pt x="704186" y="27968"/>
                </a:lnTo>
                <a:lnTo>
                  <a:pt x="665264" y="43700"/>
                </a:lnTo>
                <a:lnTo>
                  <a:pt x="620820" y="66898"/>
                </a:lnTo>
                <a:lnTo>
                  <a:pt x="578373" y="92786"/>
                </a:lnTo>
                <a:lnTo>
                  <a:pt x="537923" y="121360"/>
                </a:lnTo>
                <a:lnTo>
                  <a:pt x="499465" y="152615"/>
                </a:lnTo>
                <a:lnTo>
                  <a:pt x="1325733" y="152615"/>
                </a:lnTo>
                <a:lnTo>
                  <a:pt x="1294513" y="126894"/>
                </a:lnTo>
                <a:lnTo>
                  <a:pt x="1255328" y="99864"/>
                </a:lnTo>
                <a:lnTo>
                  <a:pt x="1213992" y="76314"/>
                </a:lnTo>
                <a:lnTo>
                  <a:pt x="1164344" y="53000"/>
                </a:lnTo>
                <a:lnTo>
                  <a:pt x="1114393" y="33923"/>
                </a:lnTo>
                <a:lnTo>
                  <a:pt x="1064137" y="19083"/>
                </a:lnTo>
                <a:lnTo>
                  <a:pt x="1013576" y="8482"/>
                </a:lnTo>
                <a:lnTo>
                  <a:pt x="962707" y="2120"/>
                </a:lnTo>
                <a:lnTo>
                  <a:pt x="911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59972" y="2688997"/>
            <a:ext cx="596900" cy="596900"/>
          </a:xfrm>
          <a:custGeom>
            <a:avLst/>
            <a:gdLst/>
            <a:ahLst/>
            <a:cxnLst/>
            <a:rect l="l" t="t" r="r" b="b"/>
            <a:pathLst>
              <a:path w="596900" h="596900">
                <a:moveTo>
                  <a:pt x="301078" y="0"/>
                </a:moveTo>
                <a:lnTo>
                  <a:pt x="253066" y="3469"/>
                </a:lnTo>
                <a:lnTo>
                  <a:pt x="207832" y="13878"/>
                </a:lnTo>
                <a:lnTo>
                  <a:pt x="165375" y="31223"/>
                </a:lnTo>
                <a:lnTo>
                  <a:pt x="125697" y="55502"/>
                </a:lnTo>
                <a:lnTo>
                  <a:pt x="88798" y="86715"/>
                </a:lnTo>
                <a:lnTo>
                  <a:pt x="56827" y="122927"/>
                </a:lnTo>
                <a:lnTo>
                  <a:pt x="31963" y="162190"/>
                </a:lnTo>
                <a:lnTo>
                  <a:pt x="14205" y="204506"/>
                </a:lnTo>
                <a:lnTo>
                  <a:pt x="3551" y="249875"/>
                </a:lnTo>
                <a:lnTo>
                  <a:pt x="0" y="298297"/>
                </a:lnTo>
                <a:lnTo>
                  <a:pt x="3551" y="346250"/>
                </a:lnTo>
                <a:lnTo>
                  <a:pt x="14205" y="391312"/>
                </a:lnTo>
                <a:lnTo>
                  <a:pt x="31963" y="433485"/>
                </a:lnTo>
                <a:lnTo>
                  <a:pt x="56827" y="472773"/>
                </a:lnTo>
                <a:lnTo>
                  <a:pt x="88798" y="509181"/>
                </a:lnTo>
                <a:lnTo>
                  <a:pt x="125697" y="540646"/>
                </a:lnTo>
                <a:lnTo>
                  <a:pt x="165375" y="565122"/>
                </a:lnTo>
                <a:lnTo>
                  <a:pt x="207832" y="582606"/>
                </a:lnTo>
                <a:lnTo>
                  <a:pt x="253066" y="593097"/>
                </a:lnTo>
                <a:lnTo>
                  <a:pt x="301078" y="596595"/>
                </a:lnTo>
                <a:lnTo>
                  <a:pt x="349439" y="593126"/>
                </a:lnTo>
                <a:lnTo>
                  <a:pt x="394639" y="582719"/>
                </a:lnTo>
                <a:lnTo>
                  <a:pt x="436677" y="565374"/>
                </a:lnTo>
                <a:lnTo>
                  <a:pt x="475552" y="541090"/>
                </a:lnTo>
                <a:lnTo>
                  <a:pt x="511263" y="509866"/>
                </a:lnTo>
                <a:lnTo>
                  <a:pt x="541981" y="473666"/>
                </a:lnTo>
                <a:lnTo>
                  <a:pt x="565874" y="434406"/>
                </a:lnTo>
                <a:lnTo>
                  <a:pt x="582940" y="392091"/>
                </a:lnTo>
                <a:lnTo>
                  <a:pt x="593181" y="346720"/>
                </a:lnTo>
                <a:lnTo>
                  <a:pt x="596595" y="298297"/>
                </a:lnTo>
                <a:lnTo>
                  <a:pt x="594164" y="258235"/>
                </a:lnTo>
                <a:lnTo>
                  <a:pt x="586874" y="219906"/>
                </a:lnTo>
                <a:lnTo>
                  <a:pt x="574729" y="183311"/>
                </a:lnTo>
                <a:lnTo>
                  <a:pt x="557733" y="148450"/>
                </a:lnTo>
                <a:lnTo>
                  <a:pt x="536359" y="116200"/>
                </a:lnTo>
                <a:lnTo>
                  <a:pt x="511082" y="87417"/>
                </a:lnTo>
                <a:lnTo>
                  <a:pt x="481905" y="62096"/>
                </a:lnTo>
                <a:lnTo>
                  <a:pt x="448830" y="40233"/>
                </a:lnTo>
                <a:lnTo>
                  <a:pt x="413314" y="22636"/>
                </a:lnTo>
                <a:lnTo>
                  <a:pt x="376850" y="10063"/>
                </a:lnTo>
                <a:lnTo>
                  <a:pt x="339438" y="2516"/>
                </a:lnTo>
                <a:lnTo>
                  <a:pt x="301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134623" y="5149996"/>
            <a:ext cx="26619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5" dirty="0">
                <a:solidFill>
                  <a:srgbClr val="231F20"/>
                </a:solidFill>
                <a:latin typeface="Gill Sans MT"/>
                <a:cs typeface="Gill Sans MT"/>
                <a:hlinkClick r:id="rId2"/>
              </a:rPr>
              <a:t>http://www.periodicos.capes.gov.br/</a:t>
            </a:r>
            <a:endParaRPr sz="1500">
              <a:latin typeface="Gill Sans MT"/>
              <a:cs typeface="Gill Sans MT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347300" y="209796"/>
            <a:ext cx="279209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0" dirty="0">
                <a:solidFill>
                  <a:srgbClr val="231F20"/>
                </a:solidFill>
              </a:rPr>
              <a:t>. </a:t>
            </a:r>
            <a:r>
              <a:rPr sz="2500" b="0" spc="-100" dirty="0">
                <a:solidFill>
                  <a:srgbClr val="231F20"/>
                </a:solidFill>
                <a:latin typeface="Gill Sans MT"/>
                <a:cs typeface="Gill Sans MT"/>
              </a:rPr>
              <a:t>Tutorial </a:t>
            </a:r>
            <a:r>
              <a:rPr sz="2500" b="0" dirty="0">
                <a:solidFill>
                  <a:srgbClr val="231F20"/>
                </a:solidFill>
                <a:latin typeface="Gill Sans MT"/>
                <a:cs typeface="Gill Sans MT"/>
              </a:rPr>
              <a:t>de </a:t>
            </a:r>
            <a:r>
              <a:rPr sz="2500" spc="-90" dirty="0">
                <a:solidFill>
                  <a:srgbClr val="231F20"/>
                </a:solidFill>
              </a:rPr>
              <a:t>Acesso</a:t>
            </a:r>
            <a:r>
              <a:rPr sz="2500" spc="85" dirty="0">
                <a:solidFill>
                  <a:srgbClr val="231F20"/>
                </a:solidFill>
              </a:rPr>
              <a:t> </a:t>
            </a:r>
            <a:r>
              <a:rPr sz="2500" spc="20" dirty="0">
                <a:solidFill>
                  <a:srgbClr val="231F20"/>
                </a:solidFill>
              </a:rPr>
              <a:t>.</a:t>
            </a:r>
            <a:endParaRPr sz="2500">
              <a:latin typeface="Gill Sans MT"/>
              <a:cs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7300" y="97034"/>
            <a:ext cx="26473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0" dirty="0">
                <a:solidFill>
                  <a:srgbClr val="231F20"/>
                </a:solidFill>
              </a:rPr>
              <a:t>. </a:t>
            </a:r>
            <a:r>
              <a:rPr lang="pt-BR" sz="2500" spc="110" dirty="0" smtClean="0">
                <a:solidFill>
                  <a:srgbClr val="231F20"/>
                </a:solidFill>
              </a:rPr>
              <a:t>Ciência Hoje</a:t>
            </a:r>
            <a:r>
              <a:rPr sz="2500" spc="20" dirty="0" smtClean="0">
                <a:solidFill>
                  <a:srgbClr val="231F20"/>
                </a:solidFill>
              </a:rPr>
              <a:t>.</a:t>
            </a:r>
            <a:endParaRPr sz="2500" dirty="0">
              <a:latin typeface="Gill Sans MT"/>
              <a:cs typeface="Gill Sans M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445" y="876300"/>
            <a:ext cx="396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dirty="0">
                <a:latin typeface="Georgia" panose="02040502050405020303" pitchFamily="18" charset="0"/>
              </a:rPr>
              <a:t>Com o objetivo de capacitar os docentes da Educação Básica, Fundamental e Médio, no cronograma de treinamento do Portal de Periódicos da CAPES de 2019 foi inserido um treinamento específico, chamado Educação Básica.</a:t>
            </a:r>
          </a:p>
          <a:p>
            <a:pPr algn="just"/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Esse </a:t>
            </a:r>
            <a:r>
              <a:rPr lang="pt-BR" sz="1300" dirty="0">
                <a:latin typeface="Georgia" panose="02040502050405020303" pitchFamily="18" charset="0"/>
              </a:rPr>
              <a:t>treinamento é ofertado as segundas e quartas, das 16h às </a:t>
            </a:r>
            <a:r>
              <a:rPr lang="pt-BR" sz="1300" dirty="0" smtClean="0">
                <a:latin typeface="Georgia" panose="02040502050405020303" pitchFamily="18" charset="0"/>
              </a:rPr>
              <a:t>17h.</a:t>
            </a:r>
          </a:p>
          <a:p>
            <a:pPr algn="just"/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Não </a:t>
            </a:r>
            <a:r>
              <a:rPr lang="pt-BR" sz="1300" dirty="0">
                <a:latin typeface="Georgia" panose="02040502050405020303" pitchFamily="18" charset="0"/>
              </a:rPr>
              <a:t>há exclusividade de inscrição, todos os usuários do Portal podem participar. São cinco conteúdos, mais o treinamento do Portal, que fazem parte desta programação. Os conteúdos selecionados são</a:t>
            </a:r>
            <a:r>
              <a:rPr lang="pt-BR" sz="1300" dirty="0" smtClean="0">
                <a:latin typeface="Georgia" panose="02040502050405020303" pitchFamily="18" charset="0"/>
              </a:rPr>
              <a:t>:</a:t>
            </a:r>
          </a:p>
          <a:p>
            <a:pPr algn="just"/>
            <a:endParaRPr lang="pt-BR" sz="1300" dirty="0">
              <a:latin typeface="Georgia" panose="02040502050405020303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300" dirty="0" err="1">
                <a:latin typeface="Georgia" panose="02040502050405020303" pitchFamily="18" charset="0"/>
              </a:rPr>
              <a:t>Britannica</a:t>
            </a:r>
            <a:r>
              <a:rPr lang="pt-BR" sz="1300" dirty="0">
                <a:latin typeface="Georgia" panose="02040502050405020303" pitchFamily="18" charset="0"/>
              </a:rPr>
              <a:t> Escola – </a:t>
            </a:r>
            <a:r>
              <a:rPr lang="pt-BR" sz="1300" dirty="0" err="1">
                <a:latin typeface="Georgia" panose="02040502050405020303" pitchFamily="18" charset="0"/>
              </a:rPr>
              <a:t>Dot.Lib</a:t>
            </a:r>
            <a:endParaRPr lang="pt-BR" sz="1300" dirty="0">
              <a:latin typeface="Georgia" panose="02040502050405020303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300" dirty="0">
                <a:latin typeface="Georgia" panose="02040502050405020303" pitchFamily="18" charset="0"/>
              </a:rPr>
              <a:t>Ciência Hoje – ICH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dirty="0" err="1">
                <a:latin typeface="Georgia" panose="02040502050405020303" pitchFamily="18" charset="0"/>
              </a:rPr>
              <a:t>National</a:t>
            </a:r>
            <a:r>
              <a:rPr lang="pt-BR" sz="1300" dirty="0">
                <a:latin typeface="Georgia" panose="02040502050405020303" pitchFamily="18" charset="0"/>
              </a:rPr>
              <a:t> </a:t>
            </a:r>
            <a:r>
              <a:rPr lang="pt-BR" sz="1300" dirty="0" err="1">
                <a:latin typeface="Georgia" panose="02040502050405020303" pitchFamily="18" charset="0"/>
              </a:rPr>
              <a:t>Geographic</a:t>
            </a:r>
            <a:r>
              <a:rPr lang="pt-BR" sz="1300" dirty="0">
                <a:latin typeface="Georgia" panose="02040502050405020303" pitchFamily="18" charset="0"/>
              </a:rPr>
              <a:t> – </a:t>
            </a:r>
            <a:r>
              <a:rPr lang="pt-BR" sz="1300" dirty="0" err="1">
                <a:latin typeface="Georgia" panose="02040502050405020303" pitchFamily="18" charset="0"/>
              </a:rPr>
              <a:t>Cengage</a:t>
            </a:r>
            <a:endParaRPr lang="pt-BR" sz="1300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dirty="0" err="1">
                <a:latin typeface="Georgia" panose="02040502050405020303" pitchFamily="18" charset="0"/>
              </a:rPr>
              <a:t>Sciberbrain</a:t>
            </a:r>
            <a:r>
              <a:rPr lang="pt-BR" sz="1300" dirty="0">
                <a:latin typeface="Georgia" panose="02040502050405020303" pitchFamily="18" charset="0"/>
              </a:rPr>
              <a:t> – </a:t>
            </a:r>
            <a:r>
              <a:rPr lang="pt-BR" sz="1300" dirty="0" err="1">
                <a:latin typeface="Georgia" panose="02040502050405020303" pitchFamily="18" charset="0"/>
              </a:rPr>
              <a:t>Dot.Lib</a:t>
            </a:r>
            <a:endParaRPr lang="pt-BR" sz="1300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dirty="0">
                <a:latin typeface="Georgia" panose="02040502050405020303" pitchFamily="18" charset="0"/>
              </a:rPr>
              <a:t>Senac Biblioteca Digital – Senac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19600" y="876300"/>
            <a:ext cx="45720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dirty="0">
                <a:latin typeface="Georgia" panose="02040502050405020303" pitchFamily="18" charset="0"/>
              </a:rPr>
              <a:t>O Instituto Ciência Hoje (ICH) é uma organização privada, sem fins lucrativos, voltada à divulgação científica no Brasil. </a:t>
            </a:r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Ele </a:t>
            </a:r>
            <a:r>
              <a:rPr lang="pt-BR" sz="1300" dirty="0">
                <a:latin typeface="Georgia" panose="02040502050405020303" pitchFamily="18" charset="0"/>
              </a:rPr>
              <a:t>é responsável pela publicação das revistas Ciência Hoje e Ciência Hoje das Crianças que estão disponíveis gratuitamente pelo Site do Portal de Periódicos.</a:t>
            </a:r>
          </a:p>
          <a:p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705100"/>
            <a:ext cx="4244428" cy="1338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952500"/>
            <a:ext cx="4572000" cy="42139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t-BR" sz="1300" b="1" dirty="0" smtClean="0">
                <a:latin typeface="Georgia" panose="02040502050405020303" pitchFamily="18" charset="0"/>
              </a:rPr>
              <a:t>Ciência </a:t>
            </a:r>
            <a:r>
              <a:rPr lang="pt-BR" sz="1300" b="1" dirty="0">
                <a:latin typeface="Georgia" panose="02040502050405020303" pitchFamily="18" charset="0"/>
              </a:rPr>
              <a:t>Hoje</a:t>
            </a:r>
            <a:r>
              <a:rPr lang="pt-BR" sz="1300" dirty="0">
                <a:latin typeface="Georgia" panose="02040502050405020303" pitchFamily="18" charset="0"/>
              </a:rPr>
              <a:t> se apresenta como um forte instrumento para a CAPES em sua missão de expandir e consolidar a pós-graduação stricto sensu no Brasil, especialmente em relação ao objetivo de investir na formação de recursos humanos de alto nível no país e no exterior. </a:t>
            </a:r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endParaRPr lang="pt-BR" sz="1300" dirty="0">
              <a:latin typeface="Georgia" panose="02040502050405020303" pitchFamily="18" charset="0"/>
            </a:endParaRPr>
          </a:p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Possui </a:t>
            </a:r>
            <a:r>
              <a:rPr lang="pt-BR" sz="1300" dirty="0">
                <a:latin typeface="Georgia" panose="02040502050405020303" pitchFamily="18" charset="0"/>
              </a:rPr>
              <a:t>textos claros e acessíveis, a publicação tem sido responsável por ampliar o conhecimento de estudantes, pesquisadores, jornalistas e outros interessados, mostrando como a ciência pode ser fascinante e, ao mesmo tempo, compreensível. </a:t>
            </a:r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endParaRPr lang="pt-BR" sz="1300" dirty="0">
              <a:latin typeface="Georgia" panose="02040502050405020303" pitchFamily="18" charset="0"/>
            </a:endParaRPr>
          </a:p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Dessa </a:t>
            </a:r>
            <a:r>
              <a:rPr lang="pt-BR" sz="1300" dirty="0">
                <a:latin typeface="Georgia" panose="02040502050405020303" pitchFamily="18" charset="0"/>
              </a:rPr>
              <a:t>forma, a revista </a:t>
            </a:r>
            <a:r>
              <a:rPr lang="pt-BR" sz="1300" dirty="0" smtClean="0">
                <a:latin typeface="Georgia" panose="02040502050405020303" pitchFamily="18" charset="0"/>
              </a:rPr>
              <a:t>representa um instrumento </a:t>
            </a:r>
            <a:r>
              <a:rPr lang="pt-BR" sz="1300" dirty="0">
                <a:latin typeface="Georgia" panose="02040502050405020303" pitchFamily="18" charset="0"/>
              </a:rPr>
              <a:t>para fomentar a atividade de divulgação científica e para ampliar a disseminação das pesquisas brasileiras entre os próprios cientistas, estejam eles no Brasil ou no exterior, contribuindo assim com sua formação. </a:t>
            </a:r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endParaRPr lang="pt-BR" sz="1300" dirty="0">
              <a:latin typeface="Georgia" panose="02040502050405020303" pitchFamily="18" charset="0"/>
            </a:endParaRPr>
          </a:p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Por </a:t>
            </a:r>
            <a:r>
              <a:rPr lang="pt-BR" sz="1300" dirty="0">
                <a:latin typeface="Georgia" panose="02040502050405020303" pitchFamily="18" charset="0"/>
              </a:rPr>
              <a:t>outro, aproxima a universidade da população e promove um debate mais amplo em torno da ciência e de seu impacto social, estimulando o senso crítico e o exercício da cidadania.</a:t>
            </a:r>
          </a:p>
        </p:txBody>
      </p:sp>
      <p:sp>
        <p:nvSpPr>
          <p:cNvPr id="7" name="object 5"/>
          <p:cNvSpPr txBox="1">
            <a:spLocks/>
          </p:cNvSpPr>
          <p:nvPr/>
        </p:nvSpPr>
        <p:spPr>
          <a:xfrm>
            <a:off x="457200" y="132371"/>
            <a:ext cx="26473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500" kern="0" spc="20" dirty="0" smtClean="0">
                <a:solidFill>
                  <a:srgbClr val="231F20"/>
                </a:solidFill>
              </a:rPr>
              <a:t>. </a:t>
            </a:r>
            <a:r>
              <a:rPr lang="pt-BR" sz="2500" kern="0" spc="110" dirty="0" smtClean="0">
                <a:solidFill>
                  <a:srgbClr val="231F20"/>
                </a:solidFill>
              </a:rPr>
              <a:t>Ciência Hoje</a:t>
            </a:r>
            <a:r>
              <a:rPr lang="pt-BR" sz="2500" kern="0" spc="20" dirty="0" smtClean="0">
                <a:solidFill>
                  <a:srgbClr val="231F20"/>
                </a:solidFill>
              </a:rPr>
              <a:t>.</a:t>
            </a:r>
            <a:endParaRPr lang="pt-BR" sz="2500" kern="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5926" r="2439" b="2221"/>
          <a:stretch/>
        </p:blipFill>
        <p:spPr>
          <a:xfrm>
            <a:off x="5334000" y="952500"/>
            <a:ext cx="3387213" cy="19812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14" y="3106884"/>
            <a:ext cx="3394935" cy="200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876300"/>
            <a:ext cx="3657600" cy="4414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t-BR" sz="1300" b="1" dirty="0">
                <a:latin typeface="Georgia" panose="02040502050405020303" pitchFamily="18" charset="0"/>
              </a:rPr>
              <a:t>Ciência Hoje das Crianças</a:t>
            </a:r>
            <a:r>
              <a:rPr lang="pt-BR" sz="1300" dirty="0">
                <a:latin typeface="Georgia" panose="02040502050405020303" pitchFamily="18" charset="0"/>
              </a:rPr>
              <a:t> está em sintonia com a missão da CAPES de apoiar a formação inicial e continuada de professores para a educação básica. </a:t>
            </a:r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endParaRPr lang="pt-BR" sz="1300" dirty="0">
              <a:latin typeface="Georgia" panose="02040502050405020303" pitchFamily="18" charset="0"/>
            </a:endParaRPr>
          </a:p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Seus </a:t>
            </a:r>
            <a:r>
              <a:rPr lang="pt-BR" sz="1300" dirty="0">
                <a:latin typeface="Georgia" panose="02040502050405020303" pitchFamily="18" charset="0"/>
              </a:rPr>
              <a:t>textos são ferramentas para a reflexão sobre as diferentes áreas da ciência e suas contribuições para o país. Por não exigir conhecimento prévio de temas de ciência, a revista pode se tornar um instrumento democrático para aprofundar a compreensão de professores e pesquisadores acerca dos assuntos abordados: a linguagem clara e atraente permite a compreensão por parte de toda a comunidade docente, independentemente de sua formação inicial</a:t>
            </a:r>
            <a:r>
              <a:rPr lang="pt-BR" sz="13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BR" sz="1300" dirty="0">
              <a:latin typeface="Georgia" panose="02040502050405020303" pitchFamily="18" charset="0"/>
            </a:endParaRPr>
          </a:p>
          <a:p>
            <a:pPr algn="just"/>
            <a:r>
              <a:rPr lang="pt-BR" sz="1300" dirty="0">
                <a:latin typeface="Georgia" panose="02040502050405020303" pitchFamily="18" charset="0"/>
              </a:rPr>
              <a:t>Embora perpasse os temas curriculares básicos do ensino fundamental, o conteúdo da CHC não está restrito a eles, mas transcende-os, pois aborda os temas dentro do cenário da pesquisa científica nacional. </a:t>
            </a:r>
            <a:endParaRPr lang="pt-BR" sz="1300" dirty="0" smtClean="0">
              <a:latin typeface="Georgia" panose="02040502050405020303" pitchFamily="18" charset="0"/>
            </a:endParaRPr>
          </a:p>
          <a:p>
            <a:pPr algn="just"/>
            <a:endParaRPr lang="pt-BR" sz="1300" dirty="0">
              <a:latin typeface="Georgia" panose="02040502050405020303" pitchFamily="18" charset="0"/>
            </a:endParaRPr>
          </a:p>
        </p:txBody>
      </p:sp>
      <p:sp>
        <p:nvSpPr>
          <p:cNvPr id="7" name="object 5"/>
          <p:cNvSpPr txBox="1">
            <a:spLocks/>
          </p:cNvSpPr>
          <p:nvPr/>
        </p:nvSpPr>
        <p:spPr>
          <a:xfrm>
            <a:off x="457200" y="132371"/>
            <a:ext cx="495300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500" kern="0" spc="20" dirty="0" smtClean="0">
                <a:solidFill>
                  <a:srgbClr val="231F20"/>
                </a:solidFill>
              </a:rPr>
              <a:t>. </a:t>
            </a:r>
            <a:r>
              <a:rPr lang="pt-BR" sz="2500" kern="0" spc="110" dirty="0" smtClean="0">
                <a:solidFill>
                  <a:srgbClr val="231F20"/>
                </a:solidFill>
              </a:rPr>
              <a:t>Ciência Hoje das Crianças</a:t>
            </a:r>
            <a:r>
              <a:rPr lang="pt-BR" sz="2500" kern="0" spc="20" dirty="0" smtClean="0">
                <a:solidFill>
                  <a:srgbClr val="231F20"/>
                </a:solidFill>
              </a:rPr>
              <a:t>.</a:t>
            </a:r>
            <a:endParaRPr lang="pt-BR" sz="2500" kern="0" dirty="0"/>
          </a:p>
        </p:txBody>
      </p:sp>
      <p:sp>
        <p:nvSpPr>
          <p:cNvPr id="2" name="CaixaDeTexto 1"/>
          <p:cNvSpPr txBox="1"/>
          <p:nvPr/>
        </p:nvSpPr>
        <p:spPr>
          <a:xfrm>
            <a:off x="4724400" y="876300"/>
            <a:ext cx="3810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dirty="0" smtClean="0">
                <a:latin typeface="Georgia" panose="02040502050405020303" pitchFamily="18" charset="0"/>
              </a:rPr>
              <a:t>Por isso, a revista é, ao mesmo tempo, um exercício de divulgação científica para os pesquisadores brasileiros, que trabalham o conteúdo de suas pesquisas para comunicá-lo às crianças, e uma oportunidade para os professores do ensino fundamental, que, nas páginas da CHC, têm contato com uma visão de ciência diferente daquela descrita pelos livros didáticos.</a:t>
            </a:r>
            <a:endParaRPr lang="pt-BR" sz="1300" dirty="0">
              <a:latin typeface="Georgia" panose="02040502050405020303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" r="2511"/>
          <a:stretch/>
        </p:blipFill>
        <p:spPr>
          <a:xfrm>
            <a:off x="4761345" y="2628900"/>
            <a:ext cx="3810000" cy="232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5"/>
          <p:cNvSpPr txBox="1">
            <a:spLocks/>
          </p:cNvSpPr>
          <p:nvPr/>
        </p:nvSpPr>
        <p:spPr>
          <a:xfrm>
            <a:off x="457200" y="132371"/>
            <a:ext cx="26473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500" kern="0" spc="20" dirty="0" smtClean="0">
                <a:solidFill>
                  <a:srgbClr val="231F20"/>
                </a:solidFill>
              </a:rPr>
              <a:t>. </a:t>
            </a:r>
            <a:r>
              <a:rPr lang="pt-BR" sz="2500" kern="0" spc="110" dirty="0" smtClean="0">
                <a:solidFill>
                  <a:srgbClr val="231F20"/>
                </a:solidFill>
              </a:rPr>
              <a:t>Ciência Hoje</a:t>
            </a:r>
            <a:r>
              <a:rPr lang="pt-BR" sz="2500" kern="0" spc="20" dirty="0" smtClean="0">
                <a:solidFill>
                  <a:srgbClr val="231F20"/>
                </a:solidFill>
              </a:rPr>
              <a:t>.</a:t>
            </a:r>
            <a:endParaRPr lang="pt-BR" sz="2500" kern="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76300"/>
            <a:ext cx="5715000" cy="4448175"/>
          </a:xfrm>
          <a:prstGeom prst="rect">
            <a:avLst/>
          </a:prstGeom>
        </p:spPr>
      </p:pic>
      <p:sp>
        <p:nvSpPr>
          <p:cNvPr id="20" name="object 7"/>
          <p:cNvSpPr/>
          <p:nvPr/>
        </p:nvSpPr>
        <p:spPr>
          <a:xfrm>
            <a:off x="533400" y="3314700"/>
            <a:ext cx="762000" cy="381000"/>
          </a:xfrm>
          <a:custGeom>
            <a:avLst/>
            <a:gdLst/>
            <a:ahLst/>
            <a:cxnLst/>
            <a:rect l="l" t="t" r="r" b="b"/>
            <a:pathLst>
              <a:path w="245110" h="139700">
                <a:moveTo>
                  <a:pt x="0" y="139115"/>
                </a:moveTo>
                <a:lnTo>
                  <a:pt x="244805" y="139115"/>
                </a:lnTo>
                <a:lnTo>
                  <a:pt x="244805" y="0"/>
                </a:lnTo>
                <a:lnTo>
                  <a:pt x="0" y="0"/>
                </a:lnTo>
                <a:lnTo>
                  <a:pt x="0" y="139115"/>
                </a:lnTo>
                <a:close/>
              </a:path>
            </a:pathLst>
          </a:custGeom>
          <a:ln w="38100">
            <a:solidFill>
              <a:srgbClr val="CC20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/>
          <p:cNvSpPr/>
          <p:nvPr/>
        </p:nvSpPr>
        <p:spPr>
          <a:xfrm>
            <a:off x="1447800" y="3162300"/>
            <a:ext cx="2438400" cy="381000"/>
          </a:xfrm>
          <a:custGeom>
            <a:avLst/>
            <a:gdLst/>
            <a:ahLst/>
            <a:cxnLst/>
            <a:rect l="l" t="t" r="r" b="b"/>
            <a:pathLst>
              <a:path w="245110" h="139700">
                <a:moveTo>
                  <a:pt x="0" y="139115"/>
                </a:moveTo>
                <a:lnTo>
                  <a:pt x="244805" y="139115"/>
                </a:lnTo>
                <a:lnTo>
                  <a:pt x="244805" y="0"/>
                </a:lnTo>
                <a:lnTo>
                  <a:pt x="0" y="0"/>
                </a:lnTo>
                <a:lnTo>
                  <a:pt x="0" y="139115"/>
                </a:lnTo>
                <a:close/>
              </a:path>
            </a:pathLst>
          </a:custGeom>
          <a:ln w="38100">
            <a:solidFill>
              <a:srgbClr val="CC20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6096000" y="1866900"/>
            <a:ext cx="2881313" cy="2145681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r>
              <a:rPr lang="pt-BR" sz="1600" dirty="0" smtClean="0">
                <a:latin typeface="Georgia" panose="02040502050405020303" pitchFamily="18" charset="0"/>
              </a:rPr>
              <a:t>Para acessar a Revista Ciência Hoje e Ciência Hoje das Crianças, você deve realizar a pesquisa na Busca Periódico, pelo atalho da Busca, conforme figura, ou no Menu à Esquerda, no site do Portal.</a:t>
            </a:r>
            <a:endParaRPr lang="pt-BR" sz="16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5"/>
          <p:cNvSpPr txBox="1">
            <a:spLocks/>
          </p:cNvSpPr>
          <p:nvPr/>
        </p:nvSpPr>
        <p:spPr>
          <a:xfrm>
            <a:off x="457200" y="132371"/>
            <a:ext cx="26473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500" kern="0" spc="20" dirty="0" smtClean="0">
                <a:solidFill>
                  <a:srgbClr val="231F20"/>
                </a:solidFill>
              </a:rPr>
              <a:t>. </a:t>
            </a:r>
            <a:r>
              <a:rPr lang="pt-BR" sz="2500" kern="0" spc="110" dirty="0" smtClean="0">
                <a:solidFill>
                  <a:srgbClr val="231F20"/>
                </a:solidFill>
              </a:rPr>
              <a:t>Ciência Hoje</a:t>
            </a:r>
            <a:r>
              <a:rPr lang="pt-BR" sz="2500" kern="0" spc="20" dirty="0" smtClean="0">
                <a:solidFill>
                  <a:srgbClr val="231F20"/>
                </a:solidFill>
              </a:rPr>
              <a:t>.</a:t>
            </a:r>
            <a:endParaRPr lang="pt-BR" sz="2500" kern="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8305800" cy="3924300"/>
          </a:xfrm>
          <a:prstGeom prst="rect">
            <a:avLst/>
          </a:prstGeom>
        </p:spPr>
      </p:pic>
      <p:sp>
        <p:nvSpPr>
          <p:cNvPr id="10" name="object 7"/>
          <p:cNvSpPr/>
          <p:nvPr/>
        </p:nvSpPr>
        <p:spPr>
          <a:xfrm>
            <a:off x="457200" y="3226952"/>
            <a:ext cx="2209800" cy="838200"/>
          </a:xfrm>
          <a:custGeom>
            <a:avLst/>
            <a:gdLst/>
            <a:ahLst/>
            <a:cxnLst/>
            <a:rect l="l" t="t" r="r" b="b"/>
            <a:pathLst>
              <a:path w="245110" h="139700">
                <a:moveTo>
                  <a:pt x="0" y="139115"/>
                </a:moveTo>
                <a:lnTo>
                  <a:pt x="244805" y="139115"/>
                </a:lnTo>
                <a:lnTo>
                  <a:pt x="244805" y="0"/>
                </a:lnTo>
                <a:lnTo>
                  <a:pt x="0" y="0"/>
                </a:lnTo>
                <a:lnTo>
                  <a:pt x="0" y="139115"/>
                </a:lnTo>
                <a:close/>
              </a:path>
            </a:pathLst>
          </a:custGeom>
          <a:ln w="38100">
            <a:solidFill>
              <a:srgbClr val="CC20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066800" y="4686300"/>
            <a:ext cx="7239000" cy="596916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pPr algn="ctr"/>
            <a:r>
              <a:rPr lang="pt-BR" sz="1600" dirty="0" smtClean="0">
                <a:latin typeface="Georgia" panose="02040502050405020303" pitchFamily="18" charset="0"/>
              </a:rPr>
              <a:t>Para acessar a Revista Ciência Hoje e Ciência Hoje das Crianças, você deve clicar no título da revista. O Portal irá lhe redirecionar para o site da revista</a:t>
            </a:r>
            <a:endParaRPr lang="pt-BR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0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5"/>
          <p:cNvSpPr txBox="1">
            <a:spLocks/>
          </p:cNvSpPr>
          <p:nvPr/>
        </p:nvSpPr>
        <p:spPr>
          <a:xfrm>
            <a:off x="457200" y="132371"/>
            <a:ext cx="26473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500" kern="0" spc="20" dirty="0" smtClean="0">
                <a:solidFill>
                  <a:srgbClr val="231F20"/>
                </a:solidFill>
              </a:rPr>
              <a:t>. </a:t>
            </a:r>
            <a:r>
              <a:rPr lang="pt-BR" sz="2500" kern="0" spc="110" dirty="0" smtClean="0">
                <a:solidFill>
                  <a:srgbClr val="231F20"/>
                </a:solidFill>
              </a:rPr>
              <a:t>Ciência Hoje</a:t>
            </a:r>
            <a:r>
              <a:rPr lang="pt-BR" sz="2500" kern="0" spc="20" dirty="0" smtClean="0">
                <a:solidFill>
                  <a:srgbClr val="231F20"/>
                </a:solidFill>
              </a:rPr>
              <a:t>.</a:t>
            </a:r>
            <a:endParaRPr lang="pt-BR" sz="2500" kern="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7700"/>
            <a:ext cx="6248400" cy="4831773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152400" y="1714500"/>
            <a:ext cx="431800" cy="431800"/>
          </a:xfrm>
          <a:prstGeom prst="ellipse">
            <a:avLst/>
          </a:prstGeom>
          <a:solidFill>
            <a:srgbClr val="CC202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dirty="0"/>
              <a:t>1</a:t>
            </a:r>
          </a:p>
        </p:txBody>
      </p:sp>
      <p:sp>
        <p:nvSpPr>
          <p:cNvPr id="17" name="Elipse 16"/>
          <p:cNvSpPr/>
          <p:nvPr/>
        </p:nvSpPr>
        <p:spPr>
          <a:xfrm>
            <a:off x="152400" y="4838700"/>
            <a:ext cx="431800" cy="431800"/>
          </a:xfrm>
          <a:prstGeom prst="ellipse">
            <a:avLst/>
          </a:prstGeom>
          <a:solidFill>
            <a:srgbClr val="CC202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dirty="0"/>
              <a:t>2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6643256" y="1617023"/>
            <a:ext cx="2362200" cy="2893125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r>
              <a:rPr lang="pt-BR" sz="1600" dirty="0" smtClean="0">
                <a:latin typeface="Georgia" panose="02040502050405020303" pitchFamily="18" charset="0"/>
              </a:rPr>
              <a:t>(1) Digitar o termo de busca. Não há necessidade de utilizar operadores booleanos (AND, OR e NOT)</a:t>
            </a:r>
          </a:p>
          <a:p>
            <a:endParaRPr lang="pt-BR" sz="1600" dirty="0" smtClean="0">
              <a:latin typeface="Georgia" panose="02040502050405020303" pitchFamily="18" charset="0"/>
            </a:endParaRPr>
          </a:p>
          <a:p>
            <a:r>
              <a:rPr lang="pt-BR" sz="1600" dirty="0" smtClean="0">
                <a:latin typeface="Georgia" panose="02040502050405020303" pitchFamily="18" charset="0"/>
              </a:rPr>
              <a:t>(2) Todas as edições ficam disponibilizadas na página principal do site. Para acessar, basta clicar na revista.</a:t>
            </a:r>
            <a:endParaRPr lang="pt-BR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5"/>
          <p:cNvSpPr txBox="1">
            <a:spLocks/>
          </p:cNvSpPr>
          <p:nvPr/>
        </p:nvSpPr>
        <p:spPr>
          <a:xfrm>
            <a:off x="457200" y="132371"/>
            <a:ext cx="26473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1500" b="1" i="0">
                <a:solidFill>
                  <a:schemeClr val="bg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500" kern="0" spc="20" dirty="0" smtClean="0">
                <a:solidFill>
                  <a:srgbClr val="231F20"/>
                </a:solidFill>
              </a:rPr>
              <a:t>. </a:t>
            </a:r>
            <a:r>
              <a:rPr lang="pt-BR" sz="2500" kern="0" spc="110" dirty="0" smtClean="0">
                <a:solidFill>
                  <a:srgbClr val="231F20"/>
                </a:solidFill>
              </a:rPr>
              <a:t>Ciência Hoje</a:t>
            </a:r>
            <a:r>
              <a:rPr lang="pt-BR" sz="2500" kern="0" spc="20" dirty="0" smtClean="0">
                <a:solidFill>
                  <a:srgbClr val="231F20"/>
                </a:solidFill>
              </a:rPr>
              <a:t>.</a:t>
            </a:r>
            <a:endParaRPr lang="pt-BR" sz="2500" kern="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685267"/>
            <a:ext cx="4965700" cy="4756638"/>
          </a:xfrm>
          <a:prstGeom prst="rect">
            <a:avLst/>
          </a:prstGeom>
        </p:spPr>
      </p:pic>
      <p:sp>
        <p:nvSpPr>
          <p:cNvPr id="9" name="object 7"/>
          <p:cNvSpPr/>
          <p:nvPr/>
        </p:nvSpPr>
        <p:spPr>
          <a:xfrm>
            <a:off x="292100" y="889342"/>
            <a:ext cx="1142999" cy="245306"/>
          </a:xfrm>
          <a:custGeom>
            <a:avLst/>
            <a:gdLst/>
            <a:ahLst/>
            <a:cxnLst/>
            <a:rect l="l" t="t" r="r" b="b"/>
            <a:pathLst>
              <a:path w="245110" h="139700">
                <a:moveTo>
                  <a:pt x="0" y="139115"/>
                </a:moveTo>
                <a:lnTo>
                  <a:pt x="244805" y="139115"/>
                </a:lnTo>
                <a:lnTo>
                  <a:pt x="244805" y="0"/>
                </a:lnTo>
                <a:lnTo>
                  <a:pt x="0" y="0"/>
                </a:lnTo>
                <a:lnTo>
                  <a:pt x="0" y="139115"/>
                </a:lnTo>
                <a:close/>
              </a:path>
            </a:pathLst>
          </a:custGeom>
          <a:ln w="38100">
            <a:solidFill>
              <a:srgbClr val="CC20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1511299" y="889342"/>
            <a:ext cx="1079501" cy="245306"/>
          </a:xfrm>
          <a:custGeom>
            <a:avLst/>
            <a:gdLst/>
            <a:ahLst/>
            <a:cxnLst/>
            <a:rect l="l" t="t" r="r" b="b"/>
            <a:pathLst>
              <a:path w="245110" h="139700">
                <a:moveTo>
                  <a:pt x="0" y="139115"/>
                </a:moveTo>
                <a:lnTo>
                  <a:pt x="244805" y="139115"/>
                </a:lnTo>
                <a:lnTo>
                  <a:pt x="244805" y="0"/>
                </a:lnTo>
                <a:lnTo>
                  <a:pt x="0" y="0"/>
                </a:lnTo>
                <a:lnTo>
                  <a:pt x="0" y="139115"/>
                </a:lnTo>
                <a:close/>
              </a:path>
            </a:pathLst>
          </a:custGeom>
          <a:ln w="38100">
            <a:solidFill>
              <a:srgbClr val="CC20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/>
          <p:nvPr/>
        </p:nvSpPr>
        <p:spPr>
          <a:xfrm>
            <a:off x="3962400" y="664285"/>
            <a:ext cx="1219200" cy="245306"/>
          </a:xfrm>
          <a:custGeom>
            <a:avLst/>
            <a:gdLst/>
            <a:ahLst/>
            <a:cxnLst/>
            <a:rect l="l" t="t" r="r" b="b"/>
            <a:pathLst>
              <a:path w="245110" h="139700">
                <a:moveTo>
                  <a:pt x="0" y="139115"/>
                </a:moveTo>
                <a:lnTo>
                  <a:pt x="244805" y="139115"/>
                </a:lnTo>
                <a:lnTo>
                  <a:pt x="244805" y="0"/>
                </a:lnTo>
                <a:lnTo>
                  <a:pt x="0" y="0"/>
                </a:lnTo>
                <a:lnTo>
                  <a:pt x="0" y="139115"/>
                </a:lnTo>
                <a:close/>
              </a:path>
            </a:pathLst>
          </a:custGeom>
          <a:ln w="38100">
            <a:solidFill>
              <a:srgbClr val="CC20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1241106" y="2873086"/>
            <a:ext cx="4016694" cy="381000"/>
          </a:xfrm>
          <a:custGeom>
            <a:avLst/>
            <a:gdLst/>
            <a:ahLst/>
            <a:cxnLst/>
            <a:rect l="l" t="t" r="r" b="b"/>
            <a:pathLst>
              <a:path w="245110" h="139700">
                <a:moveTo>
                  <a:pt x="0" y="139115"/>
                </a:moveTo>
                <a:lnTo>
                  <a:pt x="244805" y="139115"/>
                </a:lnTo>
                <a:lnTo>
                  <a:pt x="244805" y="0"/>
                </a:lnTo>
                <a:lnTo>
                  <a:pt x="0" y="0"/>
                </a:lnTo>
                <a:lnTo>
                  <a:pt x="0" y="139115"/>
                </a:lnTo>
                <a:close/>
              </a:path>
            </a:pathLst>
          </a:custGeom>
          <a:ln w="38100">
            <a:solidFill>
              <a:srgbClr val="CC20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046787" y="786938"/>
            <a:ext cx="2881313" cy="855043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O site mostra a quantidade de resultados encontrados com o termo pesquisado.</a:t>
            </a:r>
            <a:endParaRPr lang="pt-BR" sz="1600" dirty="0">
              <a:solidFill>
                <a:srgbClr val="000000"/>
              </a:solidFill>
            </a:endParaRPr>
          </a:p>
        </p:txBody>
      </p:sp>
      <p:cxnSp>
        <p:nvCxnSpPr>
          <p:cNvPr id="6" name="Conector angulado 5"/>
          <p:cNvCxnSpPr/>
          <p:nvPr/>
        </p:nvCxnSpPr>
        <p:spPr>
          <a:xfrm>
            <a:off x="5257800" y="786938"/>
            <a:ext cx="788987" cy="767884"/>
          </a:xfrm>
          <a:prstGeom prst="bentConnector3">
            <a:avLst/>
          </a:prstGeom>
          <a:ln w="34925">
            <a:solidFill>
              <a:srgbClr val="CC20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6046786" y="1866900"/>
            <a:ext cx="2881313" cy="1113171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Termo pesquisado e opção para selecionar em qual coleção pesquisar: Ciência Hoje ou Ciência Hoje das Crianças</a:t>
            </a:r>
            <a:endParaRPr lang="pt-BR" sz="1600" dirty="0">
              <a:solidFill>
                <a:srgbClr val="000000"/>
              </a:solidFill>
            </a:endParaRPr>
          </a:p>
        </p:txBody>
      </p:sp>
      <p:cxnSp>
        <p:nvCxnSpPr>
          <p:cNvPr id="20" name="Conector angulado 19"/>
          <p:cNvCxnSpPr/>
          <p:nvPr/>
        </p:nvCxnSpPr>
        <p:spPr>
          <a:xfrm>
            <a:off x="2640013" y="1010450"/>
            <a:ext cx="3406773" cy="1195620"/>
          </a:xfrm>
          <a:prstGeom prst="bentConnector3">
            <a:avLst/>
          </a:prstGeom>
          <a:ln w="34925">
            <a:solidFill>
              <a:srgbClr val="CC20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046786" y="3201526"/>
            <a:ext cx="2881313" cy="1371298"/>
          </a:xfrm>
          <a:prstGeom prst="roundRect">
            <a:avLst>
              <a:gd name="adj" fmla="val 8108"/>
            </a:avLst>
          </a:prstGeom>
          <a:solidFill>
            <a:srgbClr val="CC202C">
              <a:alpha val="60000"/>
            </a:srgb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6197" tIns="38098" rIns="76197" bIns="38098">
            <a:spAutoFit/>
          </a:bodyPr>
          <a:lstStyle/>
          <a:p>
            <a:pPr eaLnBrk="1" hangingPunct="1"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Resultado da busca, com a edição da revista e página onde o termo foi encontrado. Para acessar, basta clicar no título da revista.</a:t>
            </a:r>
            <a:endParaRPr lang="pt-BR" sz="1600" dirty="0">
              <a:solidFill>
                <a:srgbClr val="000000"/>
              </a:solidFill>
            </a:endParaRPr>
          </a:p>
        </p:txBody>
      </p:sp>
      <p:cxnSp>
        <p:nvCxnSpPr>
          <p:cNvPr id="22" name="Conector angulado 21"/>
          <p:cNvCxnSpPr/>
          <p:nvPr/>
        </p:nvCxnSpPr>
        <p:spPr>
          <a:xfrm>
            <a:off x="5276273" y="3244760"/>
            <a:ext cx="788987" cy="613867"/>
          </a:xfrm>
          <a:prstGeom prst="bentConnector3">
            <a:avLst/>
          </a:prstGeom>
          <a:ln w="34925">
            <a:solidFill>
              <a:srgbClr val="CC20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7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785</Words>
  <Application>Microsoft Office PowerPoint</Application>
  <PresentationFormat>Apresentação na tela (16:10)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Gill Sans MT</vt:lpstr>
      <vt:lpstr>Office Theme</vt:lpstr>
      <vt:lpstr>.periodicos.</vt:lpstr>
      <vt:lpstr>. Tutorial de Acesso .</vt:lpstr>
      <vt:lpstr>. Ciência Hoje.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.periodicos.</dc:title>
  <dc:creator>Mariana Vasconcelos de Castro</dc:creator>
  <cp:lastModifiedBy>Mariana Vasconcelos de Castro</cp:lastModifiedBy>
  <cp:revision>14</cp:revision>
  <dcterms:created xsi:type="dcterms:W3CDTF">2019-03-19T18:55:23Z</dcterms:created>
  <dcterms:modified xsi:type="dcterms:W3CDTF">2019-03-25T18:15:25Z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2017-09-21T00:00:00Z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2019-03-19T00:00:00Z</vt:filetime>
  </property>
</Properties>
</file>