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8" r:id="rId6"/>
    <p:sldId id="260" r:id="rId7"/>
    <p:sldId id="280" r:id="rId8"/>
    <p:sldId id="279" r:id="rId9"/>
    <p:sldId id="281" r:id="rId10"/>
    <p:sldId id="261" r:id="rId11"/>
    <p:sldId id="276" r:id="rId12"/>
  </p:sldIdLst>
  <p:sldSz cx="9144000" cy="5715000" type="screen16x10"/>
  <p:notesSz cx="9144000" cy="5715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20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014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771650"/>
            <a:ext cx="7772400" cy="1200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200400"/>
            <a:ext cx="6400800" cy="1428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5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5551436"/>
            <a:ext cx="139700" cy="161925"/>
          </a:xfrm>
          <a:custGeom>
            <a:avLst/>
            <a:gdLst/>
            <a:ahLst/>
            <a:cxnLst/>
            <a:rect l="l" t="t" r="r" b="b"/>
            <a:pathLst>
              <a:path w="139700" h="161925">
                <a:moveTo>
                  <a:pt x="139204" y="161759"/>
                </a:moveTo>
                <a:lnTo>
                  <a:pt x="0" y="161759"/>
                </a:lnTo>
                <a:lnTo>
                  <a:pt x="0" y="0"/>
                </a:lnTo>
                <a:lnTo>
                  <a:pt x="139204" y="0"/>
                </a:lnTo>
                <a:lnTo>
                  <a:pt x="139204" y="161759"/>
                </a:lnTo>
                <a:close/>
              </a:path>
            </a:pathLst>
          </a:custGeom>
          <a:solidFill>
            <a:srgbClr val="FFCD0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39204" y="5551436"/>
            <a:ext cx="148590" cy="161925"/>
          </a:xfrm>
          <a:custGeom>
            <a:avLst/>
            <a:gdLst/>
            <a:ahLst/>
            <a:cxnLst/>
            <a:rect l="l" t="t" r="r" b="b"/>
            <a:pathLst>
              <a:path w="148590" h="161925">
                <a:moveTo>
                  <a:pt x="148069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8069" y="0"/>
                </a:lnTo>
                <a:lnTo>
                  <a:pt x="148069" y="161759"/>
                </a:lnTo>
                <a:close/>
              </a:path>
            </a:pathLst>
          </a:custGeom>
          <a:solidFill>
            <a:srgbClr val="2120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87274" y="5551436"/>
            <a:ext cx="159385" cy="161925"/>
          </a:xfrm>
          <a:custGeom>
            <a:avLst/>
            <a:gdLst/>
            <a:ahLst/>
            <a:cxnLst/>
            <a:rect l="l" t="t" r="r" b="b"/>
            <a:pathLst>
              <a:path w="159384" h="161925">
                <a:moveTo>
                  <a:pt x="159016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9016" y="0"/>
                </a:lnTo>
                <a:lnTo>
                  <a:pt x="159016" y="161759"/>
                </a:lnTo>
                <a:close/>
              </a:path>
            </a:pathLst>
          </a:custGeom>
          <a:solidFill>
            <a:srgbClr val="ED21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446303" y="5551436"/>
            <a:ext cx="148590" cy="161925"/>
          </a:xfrm>
          <a:custGeom>
            <a:avLst/>
            <a:gdLst/>
            <a:ahLst/>
            <a:cxnLst/>
            <a:rect l="l" t="t" r="r" b="b"/>
            <a:pathLst>
              <a:path w="148590" h="161925">
                <a:moveTo>
                  <a:pt x="148158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8158" y="0"/>
                </a:lnTo>
                <a:lnTo>
                  <a:pt x="148158" y="161759"/>
                </a:lnTo>
                <a:close/>
              </a:path>
            </a:pathLst>
          </a:custGeom>
          <a:solidFill>
            <a:srgbClr val="991A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594461" y="5551436"/>
            <a:ext cx="149860" cy="161925"/>
          </a:xfrm>
          <a:custGeom>
            <a:avLst/>
            <a:gdLst/>
            <a:ahLst/>
            <a:cxnLst/>
            <a:rect l="l" t="t" r="r" b="b"/>
            <a:pathLst>
              <a:path w="149859" h="161925">
                <a:moveTo>
                  <a:pt x="149542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9542" y="0"/>
                </a:lnTo>
                <a:lnTo>
                  <a:pt x="149542" y="161759"/>
                </a:lnTo>
                <a:close/>
              </a:path>
            </a:pathLst>
          </a:custGeom>
          <a:solidFill>
            <a:srgbClr val="0067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744004" y="5551436"/>
            <a:ext cx="157480" cy="161925"/>
          </a:xfrm>
          <a:custGeom>
            <a:avLst/>
            <a:gdLst/>
            <a:ahLst/>
            <a:cxnLst/>
            <a:rect l="l" t="t" r="r" b="b"/>
            <a:pathLst>
              <a:path w="157480" h="161925">
                <a:moveTo>
                  <a:pt x="157353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353" y="0"/>
                </a:lnTo>
                <a:lnTo>
                  <a:pt x="157353" y="161759"/>
                </a:lnTo>
                <a:close/>
              </a:path>
            </a:pathLst>
          </a:custGeom>
          <a:solidFill>
            <a:srgbClr val="F899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901369" y="5551436"/>
            <a:ext cx="149860" cy="161925"/>
          </a:xfrm>
          <a:custGeom>
            <a:avLst/>
            <a:gdLst/>
            <a:ahLst/>
            <a:cxnLst/>
            <a:rect l="l" t="t" r="r" b="b"/>
            <a:pathLst>
              <a:path w="149859" h="161925">
                <a:moveTo>
                  <a:pt x="149542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9542" y="0"/>
                </a:lnTo>
                <a:lnTo>
                  <a:pt x="149542" y="161759"/>
                </a:lnTo>
                <a:close/>
              </a:path>
            </a:pathLst>
          </a:custGeom>
          <a:solidFill>
            <a:srgbClr val="006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1050912" y="5551436"/>
            <a:ext cx="157480" cy="161925"/>
          </a:xfrm>
          <a:custGeom>
            <a:avLst/>
            <a:gdLst/>
            <a:ahLst/>
            <a:cxnLst/>
            <a:rect l="l" t="t" r="r" b="b"/>
            <a:pathLst>
              <a:path w="157480" h="161925">
                <a:moveTo>
                  <a:pt x="157353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353" y="0"/>
                </a:lnTo>
                <a:lnTo>
                  <a:pt x="157353" y="161759"/>
                </a:lnTo>
                <a:close/>
              </a:path>
            </a:pathLst>
          </a:custGeom>
          <a:solidFill>
            <a:srgbClr val="CC1B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1208265" y="5551436"/>
            <a:ext cx="157480" cy="161925"/>
          </a:xfrm>
          <a:custGeom>
            <a:avLst/>
            <a:gdLst/>
            <a:ahLst/>
            <a:cxnLst/>
            <a:rect l="l" t="t" r="r" b="b"/>
            <a:pathLst>
              <a:path w="157480" h="161925">
                <a:moveTo>
                  <a:pt x="157429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429" y="0"/>
                </a:lnTo>
                <a:lnTo>
                  <a:pt x="157429" y="161759"/>
                </a:lnTo>
                <a:close/>
              </a:path>
            </a:pathLst>
          </a:custGeom>
          <a:solidFill>
            <a:srgbClr val="9936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1365707" y="5551436"/>
            <a:ext cx="140335" cy="161925"/>
          </a:xfrm>
          <a:custGeom>
            <a:avLst/>
            <a:gdLst/>
            <a:ahLst/>
            <a:cxnLst/>
            <a:rect l="l" t="t" r="r" b="b"/>
            <a:pathLst>
              <a:path w="140334" h="161925">
                <a:moveTo>
                  <a:pt x="139890" y="161759"/>
                </a:moveTo>
                <a:lnTo>
                  <a:pt x="0" y="161759"/>
                </a:lnTo>
                <a:lnTo>
                  <a:pt x="0" y="0"/>
                </a:lnTo>
                <a:lnTo>
                  <a:pt x="139890" y="0"/>
                </a:lnTo>
                <a:lnTo>
                  <a:pt x="139890" y="161759"/>
                </a:lnTo>
                <a:close/>
              </a:path>
            </a:pathLst>
          </a:custGeom>
          <a:solidFill>
            <a:srgbClr val="21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1505597" y="5551436"/>
            <a:ext cx="157480" cy="161925"/>
          </a:xfrm>
          <a:custGeom>
            <a:avLst/>
            <a:gdLst/>
            <a:ahLst/>
            <a:cxnLst/>
            <a:rect l="l" t="t" r="r" b="b"/>
            <a:pathLst>
              <a:path w="157480" h="161925">
                <a:moveTo>
                  <a:pt x="157429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429" y="0"/>
                </a:lnTo>
                <a:lnTo>
                  <a:pt x="157429" y="161759"/>
                </a:lnTo>
                <a:close/>
              </a:path>
            </a:pathLst>
          </a:custGeom>
          <a:solidFill>
            <a:srgbClr val="0067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1663026" y="5551436"/>
            <a:ext cx="149860" cy="161925"/>
          </a:xfrm>
          <a:custGeom>
            <a:avLst/>
            <a:gdLst/>
            <a:ahLst/>
            <a:cxnLst/>
            <a:rect l="l" t="t" r="r" b="b"/>
            <a:pathLst>
              <a:path w="149860" h="161925">
                <a:moveTo>
                  <a:pt x="149466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9466" y="0"/>
                </a:lnTo>
                <a:lnTo>
                  <a:pt x="149466" y="161759"/>
                </a:lnTo>
                <a:close/>
              </a:path>
            </a:pathLst>
          </a:custGeom>
          <a:solidFill>
            <a:srgbClr val="9ACA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1812493" y="5551436"/>
            <a:ext cx="157480" cy="161925"/>
          </a:xfrm>
          <a:custGeom>
            <a:avLst/>
            <a:gdLst/>
            <a:ahLst/>
            <a:cxnLst/>
            <a:rect l="l" t="t" r="r" b="b"/>
            <a:pathLst>
              <a:path w="157480" h="161925">
                <a:moveTo>
                  <a:pt x="157441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441" y="0"/>
                </a:lnTo>
                <a:lnTo>
                  <a:pt x="157441" y="161759"/>
                </a:lnTo>
                <a:close/>
              </a:path>
            </a:pathLst>
          </a:custGeom>
          <a:solidFill>
            <a:srgbClr val="ED21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1969935" y="5551436"/>
            <a:ext cx="149860" cy="161925"/>
          </a:xfrm>
          <a:custGeom>
            <a:avLst/>
            <a:gdLst/>
            <a:ahLst/>
            <a:cxnLst/>
            <a:rect l="l" t="t" r="r" b="b"/>
            <a:pathLst>
              <a:path w="149860" h="161925">
                <a:moveTo>
                  <a:pt x="149466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9466" y="0"/>
                </a:lnTo>
                <a:lnTo>
                  <a:pt x="149466" y="161759"/>
                </a:lnTo>
                <a:close/>
              </a:path>
            </a:pathLst>
          </a:custGeom>
          <a:solidFill>
            <a:srgbClr val="42BB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2119401" y="5551436"/>
            <a:ext cx="157480" cy="161925"/>
          </a:xfrm>
          <a:custGeom>
            <a:avLst/>
            <a:gdLst/>
            <a:ahLst/>
            <a:cxnLst/>
            <a:rect l="l" t="t" r="r" b="b"/>
            <a:pathLst>
              <a:path w="157480" h="161925">
                <a:moveTo>
                  <a:pt x="157429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429" y="0"/>
                </a:lnTo>
                <a:lnTo>
                  <a:pt x="157429" y="161759"/>
                </a:lnTo>
                <a:close/>
              </a:path>
            </a:pathLst>
          </a:custGeom>
          <a:solidFill>
            <a:srgbClr val="6521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2276830" y="5551436"/>
            <a:ext cx="158750" cy="161925"/>
          </a:xfrm>
          <a:custGeom>
            <a:avLst/>
            <a:gdLst/>
            <a:ahLst/>
            <a:cxnLst/>
            <a:rect l="l" t="t" r="r" b="b"/>
            <a:pathLst>
              <a:path w="158750" h="161925">
                <a:moveTo>
                  <a:pt x="158153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8153" y="0"/>
                </a:lnTo>
                <a:lnTo>
                  <a:pt x="158153" y="161759"/>
                </a:lnTo>
                <a:close/>
              </a:path>
            </a:pathLst>
          </a:custGeom>
          <a:solidFill>
            <a:srgbClr val="F899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2434983" y="5551436"/>
            <a:ext cx="149225" cy="161925"/>
          </a:xfrm>
          <a:custGeom>
            <a:avLst/>
            <a:gdLst/>
            <a:ahLst/>
            <a:cxnLst/>
            <a:rect l="l" t="t" r="r" b="b"/>
            <a:pathLst>
              <a:path w="149225" h="161925">
                <a:moveTo>
                  <a:pt x="148640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8640" y="0"/>
                </a:lnTo>
                <a:lnTo>
                  <a:pt x="148640" y="161759"/>
                </a:lnTo>
                <a:close/>
              </a:path>
            </a:pathLst>
          </a:custGeom>
          <a:solidFill>
            <a:srgbClr val="9936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2583637" y="5551436"/>
            <a:ext cx="158115" cy="161925"/>
          </a:xfrm>
          <a:custGeom>
            <a:avLst/>
            <a:gdLst/>
            <a:ahLst/>
            <a:cxnLst/>
            <a:rect l="l" t="t" r="r" b="b"/>
            <a:pathLst>
              <a:path w="158114" h="161925">
                <a:moveTo>
                  <a:pt x="157708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708" y="0"/>
                </a:lnTo>
                <a:lnTo>
                  <a:pt x="157708" y="161759"/>
                </a:lnTo>
                <a:close/>
              </a:path>
            </a:pathLst>
          </a:custGeom>
          <a:solidFill>
            <a:srgbClr val="21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2741345" y="5551436"/>
            <a:ext cx="149225" cy="161925"/>
          </a:xfrm>
          <a:custGeom>
            <a:avLst/>
            <a:gdLst/>
            <a:ahLst/>
            <a:cxnLst/>
            <a:rect l="l" t="t" r="r" b="b"/>
            <a:pathLst>
              <a:path w="149225" h="161925">
                <a:moveTo>
                  <a:pt x="148640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8640" y="0"/>
                </a:lnTo>
                <a:lnTo>
                  <a:pt x="148640" y="161759"/>
                </a:lnTo>
                <a:close/>
              </a:path>
            </a:pathLst>
          </a:custGeom>
          <a:solidFill>
            <a:srgbClr val="006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2889999" y="5551436"/>
            <a:ext cx="158115" cy="161925"/>
          </a:xfrm>
          <a:custGeom>
            <a:avLst/>
            <a:gdLst/>
            <a:ahLst/>
            <a:cxnLst/>
            <a:rect l="l" t="t" r="r" b="b"/>
            <a:pathLst>
              <a:path w="158114" h="161925">
                <a:moveTo>
                  <a:pt x="157708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708" y="0"/>
                </a:lnTo>
                <a:lnTo>
                  <a:pt x="157708" y="161759"/>
                </a:lnTo>
                <a:close/>
              </a:path>
            </a:pathLst>
          </a:custGeom>
          <a:solidFill>
            <a:srgbClr val="2E66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3047707" y="5551436"/>
            <a:ext cx="158750" cy="161925"/>
          </a:xfrm>
          <a:custGeom>
            <a:avLst/>
            <a:gdLst/>
            <a:ahLst/>
            <a:cxnLst/>
            <a:rect l="l" t="t" r="r" b="b"/>
            <a:pathLst>
              <a:path w="158750" h="161925">
                <a:moveTo>
                  <a:pt x="158318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8318" y="0"/>
                </a:lnTo>
                <a:lnTo>
                  <a:pt x="158318" y="161759"/>
                </a:lnTo>
                <a:close/>
              </a:path>
            </a:pathLst>
          </a:custGeom>
          <a:solidFill>
            <a:srgbClr val="3299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3206013" y="5551436"/>
            <a:ext cx="148590" cy="161925"/>
          </a:xfrm>
          <a:custGeom>
            <a:avLst/>
            <a:gdLst/>
            <a:ahLst/>
            <a:cxnLst/>
            <a:rect l="l" t="t" r="r" b="b"/>
            <a:pathLst>
              <a:path w="148589" h="161925">
                <a:moveTo>
                  <a:pt x="148043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8043" y="0"/>
                </a:lnTo>
                <a:lnTo>
                  <a:pt x="148043" y="161759"/>
                </a:lnTo>
                <a:close/>
              </a:path>
            </a:pathLst>
          </a:custGeom>
          <a:solidFill>
            <a:srgbClr val="ED21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3354070" y="5551436"/>
            <a:ext cx="149225" cy="161925"/>
          </a:xfrm>
          <a:custGeom>
            <a:avLst/>
            <a:gdLst/>
            <a:ahLst/>
            <a:cxnLst/>
            <a:rect l="l" t="t" r="r" b="b"/>
            <a:pathLst>
              <a:path w="149225" h="161925">
                <a:moveTo>
                  <a:pt x="148640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8640" y="0"/>
                </a:lnTo>
                <a:lnTo>
                  <a:pt x="148640" y="161759"/>
                </a:lnTo>
                <a:close/>
              </a:path>
            </a:pathLst>
          </a:custGeom>
          <a:solidFill>
            <a:srgbClr val="006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3502710" y="5551436"/>
            <a:ext cx="158115" cy="161925"/>
          </a:xfrm>
          <a:custGeom>
            <a:avLst/>
            <a:gdLst/>
            <a:ahLst/>
            <a:cxnLst/>
            <a:rect l="l" t="t" r="r" b="b"/>
            <a:pathLst>
              <a:path w="158114" h="161925">
                <a:moveTo>
                  <a:pt x="157708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708" y="0"/>
                </a:lnTo>
                <a:lnTo>
                  <a:pt x="157708" y="161759"/>
                </a:lnTo>
                <a:close/>
              </a:path>
            </a:pathLst>
          </a:custGeom>
          <a:solidFill>
            <a:srgbClr val="CC1B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3660419" y="5551436"/>
            <a:ext cx="149225" cy="161925"/>
          </a:xfrm>
          <a:custGeom>
            <a:avLst/>
            <a:gdLst/>
            <a:ahLst/>
            <a:cxnLst/>
            <a:rect l="l" t="t" r="r" b="b"/>
            <a:pathLst>
              <a:path w="149225" h="161925">
                <a:moveTo>
                  <a:pt x="148640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8640" y="0"/>
                </a:lnTo>
                <a:lnTo>
                  <a:pt x="148640" y="161759"/>
                </a:lnTo>
                <a:close/>
              </a:path>
            </a:pathLst>
          </a:custGeom>
          <a:solidFill>
            <a:srgbClr val="253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3809072" y="5551436"/>
            <a:ext cx="158115" cy="161925"/>
          </a:xfrm>
          <a:custGeom>
            <a:avLst/>
            <a:gdLst/>
            <a:ahLst/>
            <a:cxnLst/>
            <a:rect l="l" t="t" r="r" b="b"/>
            <a:pathLst>
              <a:path w="158114" h="161925">
                <a:moveTo>
                  <a:pt x="157708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708" y="0"/>
                </a:lnTo>
                <a:lnTo>
                  <a:pt x="157708" y="161759"/>
                </a:lnTo>
                <a:close/>
              </a:path>
            </a:pathLst>
          </a:custGeom>
          <a:solidFill>
            <a:srgbClr val="21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3966781" y="5551436"/>
            <a:ext cx="149225" cy="161925"/>
          </a:xfrm>
          <a:custGeom>
            <a:avLst/>
            <a:gdLst/>
            <a:ahLst/>
            <a:cxnLst/>
            <a:rect l="l" t="t" r="r" b="b"/>
            <a:pathLst>
              <a:path w="149225" h="161925">
                <a:moveTo>
                  <a:pt x="148640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8640" y="0"/>
                </a:lnTo>
                <a:lnTo>
                  <a:pt x="148640" y="161759"/>
                </a:lnTo>
                <a:close/>
              </a:path>
            </a:pathLst>
          </a:custGeom>
          <a:solidFill>
            <a:srgbClr val="F265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4115434" y="5551436"/>
            <a:ext cx="158115" cy="161925"/>
          </a:xfrm>
          <a:custGeom>
            <a:avLst/>
            <a:gdLst/>
            <a:ahLst/>
            <a:cxnLst/>
            <a:rect l="l" t="t" r="r" b="b"/>
            <a:pathLst>
              <a:path w="158114" h="161925">
                <a:moveTo>
                  <a:pt x="157708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708" y="0"/>
                </a:lnTo>
                <a:lnTo>
                  <a:pt x="157708" y="161759"/>
                </a:lnTo>
                <a:close/>
              </a:path>
            </a:pathLst>
          </a:custGeom>
          <a:solidFill>
            <a:srgbClr val="2120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4273143" y="5551436"/>
            <a:ext cx="149225" cy="161925"/>
          </a:xfrm>
          <a:custGeom>
            <a:avLst/>
            <a:gdLst/>
            <a:ahLst/>
            <a:cxnLst/>
            <a:rect l="l" t="t" r="r" b="b"/>
            <a:pathLst>
              <a:path w="149225" h="161925">
                <a:moveTo>
                  <a:pt x="148640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8640" y="0"/>
                </a:lnTo>
                <a:lnTo>
                  <a:pt x="148640" y="161759"/>
                </a:lnTo>
                <a:close/>
              </a:path>
            </a:pathLst>
          </a:custGeom>
          <a:solidFill>
            <a:srgbClr val="FFCD0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k object 45"/>
          <p:cNvSpPr/>
          <p:nvPr/>
        </p:nvSpPr>
        <p:spPr>
          <a:xfrm>
            <a:off x="4421784" y="5551436"/>
            <a:ext cx="160020" cy="161925"/>
          </a:xfrm>
          <a:custGeom>
            <a:avLst/>
            <a:gdLst/>
            <a:ahLst/>
            <a:cxnLst/>
            <a:rect l="l" t="t" r="r" b="b"/>
            <a:pathLst>
              <a:path w="160020" h="161925">
                <a:moveTo>
                  <a:pt x="159791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9791" y="0"/>
                </a:lnTo>
                <a:lnTo>
                  <a:pt x="159791" y="161759"/>
                </a:lnTo>
                <a:close/>
              </a:path>
            </a:pathLst>
          </a:custGeom>
          <a:solidFill>
            <a:srgbClr val="253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k object 46"/>
          <p:cNvSpPr/>
          <p:nvPr/>
        </p:nvSpPr>
        <p:spPr>
          <a:xfrm>
            <a:off x="4581588" y="5551436"/>
            <a:ext cx="149225" cy="161925"/>
          </a:xfrm>
          <a:custGeom>
            <a:avLst/>
            <a:gdLst/>
            <a:ahLst/>
            <a:cxnLst/>
            <a:rect l="l" t="t" r="r" b="b"/>
            <a:pathLst>
              <a:path w="149225" h="161925">
                <a:moveTo>
                  <a:pt x="148920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8920" y="0"/>
                </a:lnTo>
                <a:lnTo>
                  <a:pt x="148920" y="161759"/>
                </a:lnTo>
                <a:close/>
              </a:path>
            </a:pathLst>
          </a:custGeom>
          <a:solidFill>
            <a:srgbClr val="ED21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k object 47"/>
          <p:cNvSpPr/>
          <p:nvPr/>
        </p:nvSpPr>
        <p:spPr>
          <a:xfrm>
            <a:off x="4730508" y="5551436"/>
            <a:ext cx="157480" cy="161925"/>
          </a:xfrm>
          <a:custGeom>
            <a:avLst/>
            <a:gdLst/>
            <a:ahLst/>
            <a:cxnLst/>
            <a:rect l="l" t="t" r="r" b="b"/>
            <a:pathLst>
              <a:path w="157479" h="161925">
                <a:moveTo>
                  <a:pt x="157441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441" y="0"/>
                </a:lnTo>
                <a:lnTo>
                  <a:pt x="157441" y="161759"/>
                </a:lnTo>
                <a:close/>
              </a:path>
            </a:pathLst>
          </a:custGeom>
          <a:solidFill>
            <a:srgbClr val="CC1B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k object 48"/>
          <p:cNvSpPr/>
          <p:nvPr/>
        </p:nvSpPr>
        <p:spPr>
          <a:xfrm>
            <a:off x="4887950" y="5551436"/>
            <a:ext cx="158750" cy="161925"/>
          </a:xfrm>
          <a:custGeom>
            <a:avLst/>
            <a:gdLst/>
            <a:ahLst/>
            <a:cxnLst/>
            <a:rect l="l" t="t" r="r" b="b"/>
            <a:pathLst>
              <a:path w="158750" h="161925">
                <a:moveTo>
                  <a:pt x="158584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8584" y="0"/>
                </a:lnTo>
                <a:lnTo>
                  <a:pt x="158584" y="161759"/>
                </a:lnTo>
                <a:close/>
              </a:path>
            </a:pathLst>
          </a:custGeom>
          <a:solidFill>
            <a:srgbClr val="00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k object 49"/>
          <p:cNvSpPr/>
          <p:nvPr/>
        </p:nvSpPr>
        <p:spPr>
          <a:xfrm>
            <a:off x="5046548" y="5551436"/>
            <a:ext cx="148590" cy="161925"/>
          </a:xfrm>
          <a:custGeom>
            <a:avLst/>
            <a:gdLst/>
            <a:ahLst/>
            <a:cxnLst/>
            <a:rect l="l" t="t" r="r" b="b"/>
            <a:pathLst>
              <a:path w="148589" h="161925">
                <a:moveTo>
                  <a:pt x="148158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8158" y="0"/>
                </a:lnTo>
                <a:lnTo>
                  <a:pt x="148158" y="161759"/>
                </a:lnTo>
                <a:close/>
              </a:path>
            </a:pathLst>
          </a:custGeom>
          <a:solidFill>
            <a:srgbClr val="9ACA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k object 50"/>
          <p:cNvSpPr/>
          <p:nvPr/>
        </p:nvSpPr>
        <p:spPr>
          <a:xfrm>
            <a:off x="5194706" y="5551436"/>
            <a:ext cx="158750" cy="161925"/>
          </a:xfrm>
          <a:custGeom>
            <a:avLst/>
            <a:gdLst/>
            <a:ahLst/>
            <a:cxnLst/>
            <a:rect l="l" t="t" r="r" b="b"/>
            <a:pathLst>
              <a:path w="158750" h="161925">
                <a:moveTo>
                  <a:pt x="158584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8584" y="0"/>
                </a:lnTo>
                <a:lnTo>
                  <a:pt x="158584" y="161759"/>
                </a:lnTo>
                <a:close/>
              </a:path>
            </a:pathLst>
          </a:custGeom>
          <a:solidFill>
            <a:srgbClr val="253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k object 51"/>
          <p:cNvSpPr/>
          <p:nvPr/>
        </p:nvSpPr>
        <p:spPr>
          <a:xfrm>
            <a:off x="5353291" y="5551436"/>
            <a:ext cx="148590" cy="161925"/>
          </a:xfrm>
          <a:custGeom>
            <a:avLst/>
            <a:gdLst/>
            <a:ahLst/>
            <a:cxnLst/>
            <a:rect l="l" t="t" r="r" b="b"/>
            <a:pathLst>
              <a:path w="148589" h="161925">
                <a:moveTo>
                  <a:pt x="148158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8158" y="0"/>
                </a:lnTo>
                <a:lnTo>
                  <a:pt x="148158" y="161759"/>
                </a:lnTo>
                <a:close/>
              </a:path>
            </a:pathLst>
          </a:custGeom>
          <a:solidFill>
            <a:srgbClr val="42BB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k object 52"/>
          <p:cNvSpPr/>
          <p:nvPr/>
        </p:nvSpPr>
        <p:spPr>
          <a:xfrm>
            <a:off x="5501462" y="5551436"/>
            <a:ext cx="158750" cy="161925"/>
          </a:xfrm>
          <a:custGeom>
            <a:avLst/>
            <a:gdLst/>
            <a:ahLst/>
            <a:cxnLst/>
            <a:rect l="l" t="t" r="r" b="b"/>
            <a:pathLst>
              <a:path w="158750" h="161925">
                <a:moveTo>
                  <a:pt x="158584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8584" y="0"/>
                </a:lnTo>
                <a:lnTo>
                  <a:pt x="158584" y="161759"/>
                </a:lnTo>
                <a:close/>
              </a:path>
            </a:pathLst>
          </a:custGeom>
          <a:solidFill>
            <a:srgbClr val="F265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k object 53"/>
          <p:cNvSpPr/>
          <p:nvPr/>
        </p:nvSpPr>
        <p:spPr>
          <a:xfrm>
            <a:off x="5660047" y="5551436"/>
            <a:ext cx="148590" cy="161925"/>
          </a:xfrm>
          <a:custGeom>
            <a:avLst/>
            <a:gdLst/>
            <a:ahLst/>
            <a:cxnLst/>
            <a:rect l="l" t="t" r="r" b="b"/>
            <a:pathLst>
              <a:path w="148589" h="161925">
                <a:moveTo>
                  <a:pt x="148158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8158" y="0"/>
                </a:lnTo>
                <a:lnTo>
                  <a:pt x="148158" y="161759"/>
                </a:lnTo>
                <a:close/>
              </a:path>
            </a:pathLst>
          </a:custGeom>
          <a:solidFill>
            <a:srgbClr val="21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k object 54"/>
          <p:cNvSpPr/>
          <p:nvPr/>
        </p:nvSpPr>
        <p:spPr>
          <a:xfrm>
            <a:off x="5808217" y="5551436"/>
            <a:ext cx="147955" cy="161925"/>
          </a:xfrm>
          <a:custGeom>
            <a:avLst/>
            <a:gdLst/>
            <a:ahLst/>
            <a:cxnLst/>
            <a:rect l="l" t="t" r="r" b="b"/>
            <a:pathLst>
              <a:path w="147954" h="161925">
                <a:moveTo>
                  <a:pt x="147942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7942" y="0"/>
                </a:lnTo>
                <a:lnTo>
                  <a:pt x="147942" y="161759"/>
                </a:lnTo>
                <a:close/>
              </a:path>
            </a:pathLst>
          </a:custGeom>
          <a:solidFill>
            <a:srgbClr val="00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k object 55"/>
          <p:cNvSpPr/>
          <p:nvPr/>
        </p:nvSpPr>
        <p:spPr>
          <a:xfrm>
            <a:off x="5956147" y="5551436"/>
            <a:ext cx="158750" cy="161925"/>
          </a:xfrm>
          <a:custGeom>
            <a:avLst/>
            <a:gdLst/>
            <a:ahLst/>
            <a:cxnLst/>
            <a:rect l="l" t="t" r="r" b="b"/>
            <a:pathLst>
              <a:path w="158750" h="161925">
                <a:moveTo>
                  <a:pt x="158648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8648" y="0"/>
                </a:lnTo>
                <a:lnTo>
                  <a:pt x="158648" y="161759"/>
                </a:lnTo>
                <a:close/>
              </a:path>
            </a:pathLst>
          </a:custGeom>
          <a:solidFill>
            <a:srgbClr val="6521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k object 56"/>
          <p:cNvSpPr/>
          <p:nvPr/>
        </p:nvSpPr>
        <p:spPr>
          <a:xfrm>
            <a:off x="6114808" y="5551436"/>
            <a:ext cx="147955" cy="161925"/>
          </a:xfrm>
          <a:custGeom>
            <a:avLst/>
            <a:gdLst/>
            <a:ahLst/>
            <a:cxnLst/>
            <a:rect l="l" t="t" r="r" b="b"/>
            <a:pathLst>
              <a:path w="147954" h="161925">
                <a:moveTo>
                  <a:pt x="147942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7942" y="0"/>
                </a:lnTo>
                <a:lnTo>
                  <a:pt x="147942" y="161759"/>
                </a:lnTo>
                <a:close/>
              </a:path>
            </a:pathLst>
          </a:custGeom>
          <a:solidFill>
            <a:srgbClr val="CC1F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k object 57"/>
          <p:cNvSpPr/>
          <p:nvPr/>
        </p:nvSpPr>
        <p:spPr>
          <a:xfrm>
            <a:off x="6262751" y="5551436"/>
            <a:ext cx="160020" cy="161925"/>
          </a:xfrm>
          <a:custGeom>
            <a:avLst/>
            <a:gdLst/>
            <a:ahLst/>
            <a:cxnLst/>
            <a:rect l="l" t="t" r="r" b="b"/>
            <a:pathLst>
              <a:path w="160020" h="161925">
                <a:moveTo>
                  <a:pt x="159600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9600" y="0"/>
                </a:lnTo>
                <a:lnTo>
                  <a:pt x="159600" y="161759"/>
                </a:lnTo>
                <a:close/>
              </a:path>
            </a:pathLst>
          </a:custGeom>
          <a:solidFill>
            <a:srgbClr val="F265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k object 58"/>
          <p:cNvSpPr/>
          <p:nvPr/>
        </p:nvSpPr>
        <p:spPr>
          <a:xfrm>
            <a:off x="6422351" y="5551436"/>
            <a:ext cx="147955" cy="161925"/>
          </a:xfrm>
          <a:custGeom>
            <a:avLst/>
            <a:gdLst/>
            <a:ahLst/>
            <a:cxnLst/>
            <a:rect l="l" t="t" r="r" b="b"/>
            <a:pathLst>
              <a:path w="147954" h="161925">
                <a:moveTo>
                  <a:pt x="147942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7942" y="0"/>
                </a:lnTo>
                <a:lnTo>
                  <a:pt x="147942" y="161759"/>
                </a:lnTo>
                <a:close/>
              </a:path>
            </a:pathLst>
          </a:custGeom>
          <a:solidFill>
            <a:srgbClr val="9ACA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k object 59"/>
          <p:cNvSpPr/>
          <p:nvPr/>
        </p:nvSpPr>
        <p:spPr>
          <a:xfrm>
            <a:off x="6570294" y="5551436"/>
            <a:ext cx="158115" cy="161925"/>
          </a:xfrm>
          <a:custGeom>
            <a:avLst/>
            <a:gdLst/>
            <a:ahLst/>
            <a:cxnLst/>
            <a:rect l="l" t="t" r="r" b="b"/>
            <a:pathLst>
              <a:path w="158115" h="161925">
                <a:moveTo>
                  <a:pt x="157695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695" y="0"/>
                </a:lnTo>
                <a:lnTo>
                  <a:pt x="157695" y="161759"/>
                </a:lnTo>
                <a:close/>
              </a:path>
            </a:pathLst>
          </a:custGeom>
          <a:solidFill>
            <a:srgbClr val="CC1B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k object 60"/>
          <p:cNvSpPr/>
          <p:nvPr/>
        </p:nvSpPr>
        <p:spPr>
          <a:xfrm>
            <a:off x="6728002" y="5551436"/>
            <a:ext cx="147955" cy="161925"/>
          </a:xfrm>
          <a:custGeom>
            <a:avLst/>
            <a:gdLst/>
            <a:ahLst/>
            <a:cxnLst/>
            <a:rect l="l" t="t" r="r" b="b"/>
            <a:pathLst>
              <a:path w="147954" h="161925">
                <a:moveTo>
                  <a:pt x="147942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7942" y="0"/>
                </a:lnTo>
                <a:lnTo>
                  <a:pt x="147942" y="161759"/>
                </a:lnTo>
                <a:close/>
              </a:path>
            </a:pathLst>
          </a:custGeom>
          <a:solidFill>
            <a:srgbClr val="0067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k object 61"/>
          <p:cNvSpPr/>
          <p:nvPr/>
        </p:nvSpPr>
        <p:spPr>
          <a:xfrm>
            <a:off x="6875945" y="5551436"/>
            <a:ext cx="158115" cy="161925"/>
          </a:xfrm>
          <a:custGeom>
            <a:avLst/>
            <a:gdLst/>
            <a:ahLst/>
            <a:cxnLst/>
            <a:rect l="l" t="t" r="r" b="b"/>
            <a:pathLst>
              <a:path w="158115" h="161925">
                <a:moveTo>
                  <a:pt x="158076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8076" y="0"/>
                </a:lnTo>
                <a:lnTo>
                  <a:pt x="158076" y="161759"/>
                </a:lnTo>
                <a:close/>
              </a:path>
            </a:pathLst>
          </a:custGeom>
          <a:solidFill>
            <a:srgbClr val="21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k object 62"/>
          <p:cNvSpPr/>
          <p:nvPr/>
        </p:nvSpPr>
        <p:spPr>
          <a:xfrm>
            <a:off x="7034021" y="5551436"/>
            <a:ext cx="149860" cy="161925"/>
          </a:xfrm>
          <a:custGeom>
            <a:avLst/>
            <a:gdLst/>
            <a:ahLst/>
            <a:cxnLst/>
            <a:rect l="l" t="t" r="r" b="b"/>
            <a:pathLst>
              <a:path w="149859" h="161925">
                <a:moveTo>
                  <a:pt x="149859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9859" y="0"/>
                </a:lnTo>
                <a:lnTo>
                  <a:pt x="149859" y="161759"/>
                </a:lnTo>
                <a:close/>
              </a:path>
            </a:pathLst>
          </a:custGeom>
          <a:solidFill>
            <a:srgbClr val="FFCD0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bk object 63"/>
          <p:cNvSpPr/>
          <p:nvPr/>
        </p:nvSpPr>
        <p:spPr>
          <a:xfrm>
            <a:off x="7183881" y="5551436"/>
            <a:ext cx="157480" cy="161925"/>
          </a:xfrm>
          <a:custGeom>
            <a:avLst/>
            <a:gdLst/>
            <a:ahLst/>
            <a:cxnLst/>
            <a:rect l="l" t="t" r="r" b="b"/>
            <a:pathLst>
              <a:path w="157479" h="161925">
                <a:moveTo>
                  <a:pt x="157302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302" y="0"/>
                </a:lnTo>
                <a:lnTo>
                  <a:pt x="157302" y="161759"/>
                </a:lnTo>
                <a:close/>
              </a:path>
            </a:pathLst>
          </a:custGeom>
          <a:solidFill>
            <a:srgbClr val="006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bk object 64"/>
          <p:cNvSpPr/>
          <p:nvPr/>
        </p:nvSpPr>
        <p:spPr>
          <a:xfrm>
            <a:off x="7341184" y="5551436"/>
            <a:ext cx="149860" cy="161925"/>
          </a:xfrm>
          <a:custGeom>
            <a:avLst/>
            <a:gdLst/>
            <a:ahLst/>
            <a:cxnLst/>
            <a:rect l="l" t="t" r="r" b="b"/>
            <a:pathLst>
              <a:path w="149859" h="161925">
                <a:moveTo>
                  <a:pt x="149859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9859" y="0"/>
                </a:lnTo>
                <a:lnTo>
                  <a:pt x="149859" y="161759"/>
                </a:lnTo>
                <a:close/>
              </a:path>
            </a:pathLst>
          </a:custGeom>
          <a:solidFill>
            <a:srgbClr val="2120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k object 65"/>
          <p:cNvSpPr/>
          <p:nvPr/>
        </p:nvSpPr>
        <p:spPr>
          <a:xfrm>
            <a:off x="7491044" y="5551436"/>
            <a:ext cx="157480" cy="161925"/>
          </a:xfrm>
          <a:custGeom>
            <a:avLst/>
            <a:gdLst/>
            <a:ahLst/>
            <a:cxnLst/>
            <a:rect l="l" t="t" r="r" b="b"/>
            <a:pathLst>
              <a:path w="157479" h="161925">
                <a:moveTo>
                  <a:pt x="157302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302" y="0"/>
                </a:lnTo>
                <a:lnTo>
                  <a:pt x="157302" y="161759"/>
                </a:lnTo>
                <a:close/>
              </a:path>
            </a:pathLst>
          </a:custGeom>
          <a:solidFill>
            <a:srgbClr val="9A67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k object 66"/>
          <p:cNvSpPr/>
          <p:nvPr/>
        </p:nvSpPr>
        <p:spPr>
          <a:xfrm>
            <a:off x="7648346" y="5551436"/>
            <a:ext cx="149860" cy="161925"/>
          </a:xfrm>
          <a:custGeom>
            <a:avLst/>
            <a:gdLst/>
            <a:ahLst/>
            <a:cxnLst/>
            <a:rect l="l" t="t" r="r" b="b"/>
            <a:pathLst>
              <a:path w="149859" h="161925">
                <a:moveTo>
                  <a:pt x="149859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9859" y="0"/>
                </a:lnTo>
                <a:lnTo>
                  <a:pt x="149859" y="161759"/>
                </a:lnTo>
                <a:close/>
              </a:path>
            </a:pathLst>
          </a:custGeom>
          <a:solidFill>
            <a:srgbClr val="3299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k object 67"/>
          <p:cNvSpPr/>
          <p:nvPr/>
        </p:nvSpPr>
        <p:spPr>
          <a:xfrm>
            <a:off x="7798206" y="5551436"/>
            <a:ext cx="157480" cy="161925"/>
          </a:xfrm>
          <a:custGeom>
            <a:avLst/>
            <a:gdLst/>
            <a:ahLst/>
            <a:cxnLst/>
            <a:rect l="l" t="t" r="r" b="b"/>
            <a:pathLst>
              <a:path w="157479" h="161925">
                <a:moveTo>
                  <a:pt x="157302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302" y="0"/>
                </a:lnTo>
                <a:lnTo>
                  <a:pt x="157302" y="161759"/>
                </a:lnTo>
                <a:close/>
              </a:path>
            </a:pathLst>
          </a:custGeom>
          <a:solidFill>
            <a:srgbClr val="ED21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k object 68"/>
          <p:cNvSpPr/>
          <p:nvPr/>
        </p:nvSpPr>
        <p:spPr>
          <a:xfrm>
            <a:off x="7955508" y="5551436"/>
            <a:ext cx="149860" cy="161925"/>
          </a:xfrm>
          <a:custGeom>
            <a:avLst/>
            <a:gdLst/>
            <a:ahLst/>
            <a:cxnLst/>
            <a:rect l="l" t="t" r="r" b="b"/>
            <a:pathLst>
              <a:path w="149859" h="161925">
                <a:moveTo>
                  <a:pt x="149859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9859" y="0"/>
                </a:lnTo>
                <a:lnTo>
                  <a:pt x="149859" y="161759"/>
                </a:lnTo>
                <a:close/>
              </a:path>
            </a:pathLst>
          </a:custGeom>
          <a:solidFill>
            <a:srgbClr val="0067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bk object 69"/>
          <p:cNvSpPr/>
          <p:nvPr/>
        </p:nvSpPr>
        <p:spPr>
          <a:xfrm>
            <a:off x="8105368" y="5551436"/>
            <a:ext cx="157480" cy="161925"/>
          </a:xfrm>
          <a:custGeom>
            <a:avLst/>
            <a:gdLst/>
            <a:ahLst/>
            <a:cxnLst/>
            <a:rect l="l" t="t" r="r" b="b"/>
            <a:pathLst>
              <a:path w="157479" h="161925">
                <a:moveTo>
                  <a:pt x="157302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302" y="0"/>
                </a:lnTo>
                <a:lnTo>
                  <a:pt x="157302" y="161759"/>
                </a:lnTo>
                <a:close/>
              </a:path>
            </a:pathLst>
          </a:custGeom>
          <a:solidFill>
            <a:srgbClr val="9936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bk object 70"/>
          <p:cNvSpPr/>
          <p:nvPr/>
        </p:nvSpPr>
        <p:spPr>
          <a:xfrm>
            <a:off x="8262670" y="5551436"/>
            <a:ext cx="147320" cy="161925"/>
          </a:xfrm>
          <a:custGeom>
            <a:avLst/>
            <a:gdLst/>
            <a:ahLst/>
            <a:cxnLst/>
            <a:rect l="l" t="t" r="r" b="b"/>
            <a:pathLst>
              <a:path w="147320" h="161925">
                <a:moveTo>
                  <a:pt x="146862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6862" y="0"/>
                </a:lnTo>
                <a:lnTo>
                  <a:pt x="146862" y="161759"/>
                </a:lnTo>
                <a:close/>
              </a:path>
            </a:pathLst>
          </a:custGeom>
          <a:solidFill>
            <a:srgbClr val="2E66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bk object 71"/>
          <p:cNvSpPr/>
          <p:nvPr/>
        </p:nvSpPr>
        <p:spPr>
          <a:xfrm>
            <a:off x="8409533" y="5551436"/>
            <a:ext cx="157480" cy="161925"/>
          </a:xfrm>
          <a:custGeom>
            <a:avLst/>
            <a:gdLst/>
            <a:ahLst/>
            <a:cxnLst/>
            <a:rect l="l" t="t" r="r" b="b"/>
            <a:pathLst>
              <a:path w="157479" h="161925">
                <a:moveTo>
                  <a:pt x="157429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429" y="0"/>
                </a:lnTo>
                <a:lnTo>
                  <a:pt x="157429" y="161759"/>
                </a:lnTo>
                <a:close/>
              </a:path>
            </a:pathLst>
          </a:custGeom>
          <a:solidFill>
            <a:srgbClr val="6521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bk object 72"/>
          <p:cNvSpPr/>
          <p:nvPr/>
        </p:nvSpPr>
        <p:spPr>
          <a:xfrm>
            <a:off x="8566836" y="5551436"/>
            <a:ext cx="149860" cy="161925"/>
          </a:xfrm>
          <a:custGeom>
            <a:avLst/>
            <a:gdLst/>
            <a:ahLst/>
            <a:cxnLst/>
            <a:rect l="l" t="t" r="r" b="b"/>
            <a:pathLst>
              <a:path w="149859" h="161925">
                <a:moveTo>
                  <a:pt x="149542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9542" y="0"/>
                </a:lnTo>
                <a:lnTo>
                  <a:pt x="149542" y="161759"/>
                </a:lnTo>
                <a:close/>
              </a:path>
            </a:pathLst>
          </a:custGeom>
          <a:solidFill>
            <a:srgbClr val="F265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bk object 73"/>
          <p:cNvSpPr/>
          <p:nvPr/>
        </p:nvSpPr>
        <p:spPr>
          <a:xfrm>
            <a:off x="8716391" y="5551436"/>
            <a:ext cx="148590" cy="161925"/>
          </a:xfrm>
          <a:custGeom>
            <a:avLst/>
            <a:gdLst/>
            <a:ahLst/>
            <a:cxnLst/>
            <a:rect l="l" t="t" r="r" b="b"/>
            <a:pathLst>
              <a:path w="148590" h="161925">
                <a:moveTo>
                  <a:pt x="148526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8526" y="0"/>
                </a:lnTo>
                <a:lnTo>
                  <a:pt x="148526" y="161759"/>
                </a:lnTo>
                <a:close/>
              </a:path>
            </a:pathLst>
          </a:custGeom>
          <a:solidFill>
            <a:srgbClr val="9A67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bk object 74"/>
          <p:cNvSpPr/>
          <p:nvPr/>
        </p:nvSpPr>
        <p:spPr>
          <a:xfrm>
            <a:off x="8864904" y="5551436"/>
            <a:ext cx="158115" cy="161925"/>
          </a:xfrm>
          <a:custGeom>
            <a:avLst/>
            <a:gdLst/>
            <a:ahLst/>
            <a:cxnLst/>
            <a:rect l="l" t="t" r="r" b="b"/>
            <a:pathLst>
              <a:path w="158115" h="161925">
                <a:moveTo>
                  <a:pt x="157632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632" y="0"/>
                </a:lnTo>
                <a:lnTo>
                  <a:pt x="157632" y="161759"/>
                </a:lnTo>
                <a:close/>
              </a:path>
            </a:pathLst>
          </a:custGeom>
          <a:solidFill>
            <a:srgbClr val="0067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bk object 75"/>
          <p:cNvSpPr/>
          <p:nvPr/>
        </p:nvSpPr>
        <p:spPr>
          <a:xfrm>
            <a:off x="9022536" y="5551436"/>
            <a:ext cx="121920" cy="161925"/>
          </a:xfrm>
          <a:custGeom>
            <a:avLst/>
            <a:gdLst/>
            <a:ahLst/>
            <a:cxnLst/>
            <a:rect l="l" t="t" r="r" b="b"/>
            <a:pathLst>
              <a:path w="121920" h="161925">
                <a:moveTo>
                  <a:pt x="121462" y="161759"/>
                </a:moveTo>
                <a:lnTo>
                  <a:pt x="0" y="161759"/>
                </a:lnTo>
                <a:lnTo>
                  <a:pt x="0" y="0"/>
                </a:lnTo>
                <a:lnTo>
                  <a:pt x="121462" y="0"/>
                </a:lnTo>
                <a:lnTo>
                  <a:pt x="121462" y="161759"/>
                </a:lnTo>
                <a:close/>
              </a:path>
            </a:pathLst>
          </a:custGeom>
          <a:solidFill>
            <a:srgbClr val="CC1B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bk object 76"/>
          <p:cNvSpPr/>
          <p:nvPr/>
        </p:nvSpPr>
        <p:spPr>
          <a:xfrm>
            <a:off x="0" y="558330"/>
            <a:ext cx="139700" cy="0"/>
          </a:xfrm>
          <a:custGeom>
            <a:avLst/>
            <a:gdLst/>
            <a:ahLst/>
            <a:cxnLst/>
            <a:rect l="l" t="t" r="r" b="b"/>
            <a:pathLst>
              <a:path w="139700">
                <a:moveTo>
                  <a:pt x="0" y="0"/>
                </a:moveTo>
                <a:lnTo>
                  <a:pt x="139204" y="0"/>
                </a:lnTo>
              </a:path>
            </a:pathLst>
          </a:custGeom>
          <a:ln w="36652">
            <a:solidFill>
              <a:srgbClr val="FFCD0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bk object 77"/>
          <p:cNvSpPr/>
          <p:nvPr/>
        </p:nvSpPr>
        <p:spPr>
          <a:xfrm>
            <a:off x="139204" y="558330"/>
            <a:ext cx="148590" cy="0"/>
          </a:xfrm>
          <a:custGeom>
            <a:avLst/>
            <a:gdLst/>
            <a:ahLst/>
            <a:cxnLst/>
            <a:rect l="l" t="t" r="r" b="b"/>
            <a:pathLst>
              <a:path w="148590">
                <a:moveTo>
                  <a:pt x="0" y="0"/>
                </a:moveTo>
                <a:lnTo>
                  <a:pt x="148069" y="0"/>
                </a:lnTo>
              </a:path>
            </a:pathLst>
          </a:custGeom>
          <a:ln w="36652">
            <a:solidFill>
              <a:srgbClr val="21205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bk object 78"/>
          <p:cNvSpPr/>
          <p:nvPr/>
        </p:nvSpPr>
        <p:spPr>
          <a:xfrm>
            <a:off x="287274" y="558330"/>
            <a:ext cx="159385" cy="0"/>
          </a:xfrm>
          <a:custGeom>
            <a:avLst/>
            <a:gdLst/>
            <a:ahLst/>
            <a:cxnLst/>
            <a:rect l="l" t="t" r="r" b="b"/>
            <a:pathLst>
              <a:path w="159384">
                <a:moveTo>
                  <a:pt x="0" y="0"/>
                </a:moveTo>
                <a:lnTo>
                  <a:pt x="159016" y="0"/>
                </a:lnTo>
              </a:path>
            </a:pathLst>
          </a:custGeom>
          <a:ln w="36652">
            <a:solidFill>
              <a:srgbClr val="ED212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bk object 79"/>
          <p:cNvSpPr/>
          <p:nvPr/>
        </p:nvSpPr>
        <p:spPr>
          <a:xfrm>
            <a:off x="446303" y="558330"/>
            <a:ext cx="148590" cy="0"/>
          </a:xfrm>
          <a:custGeom>
            <a:avLst/>
            <a:gdLst/>
            <a:ahLst/>
            <a:cxnLst/>
            <a:rect l="l" t="t" r="r" b="b"/>
            <a:pathLst>
              <a:path w="148590">
                <a:moveTo>
                  <a:pt x="0" y="0"/>
                </a:moveTo>
                <a:lnTo>
                  <a:pt x="148158" y="0"/>
                </a:lnTo>
              </a:path>
            </a:pathLst>
          </a:custGeom>
          <a:ln w="36652">
            <a:solidFill>
              <a:srgbClr val="991A3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bk object 80"/>
          <p:cNvSpPr/>
          <p:nvPr/>
        </p:nvSpPr>
        <p:spPr>
          <a:xfrm>
            <a:off x="594461" y="558330"/>
            <a:ext cx="149860" cy="0"/>
          </a:xfrm>
          <a:custGeom>
            <a:avLst/>
            <a:gdLst/>
            <a:ahLst/>
            <a:cxnLst/>
            <a:rect l="l" t="t" r="r" b="b"/>
            <a:pathLst>
              <a:path w="149859">
                <a:moveTo>
                  <a:pt x="0" y="0"/>
                </a:moveTo>
                <a:lnTo>
                  <a:pt x="149542" y="0"/>
                </a:lnTo>
              </a:path>
            </a:pathLst>
          </a:custGeom>
          <a:ln w="36652">
            <a:solidFill>
              <a:srgbClr val="0067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bk object 81"/>
          <p:cNvSpPr/>
          <p:nvPr/>
        </p:nvSpPr>
        <p:spPr>
          <a:xfrm>
            <a:off x="744004" y="558330"/>
            <a:ext cx="157480" cy="0"/>
          </a:xfrm>
          <a:custGeom>
            <a:avLst/>
            <a:gdLst/>
            <a:ahLst/>
            <a:cxnLst/>
            <a:rect l="l" t="t" r="r" b="b"/>
            <a:pathLst>
              <a:path w="157480">
                <a:moveTo>
                  <a:pt x="0" y="0"/>
                </a:moveTo>
                <a:lnTo>
                  <a:pt x="157353" y="0"/>
                </a:lnTo>
              </a:path>
            </a:pathLst>
          </a:custGeom>
          <a:ln w="36652">
            <a:solidFill>
              <a:srgbClr val="F8991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bk object 82"/>
          <p:cNvSpPr/>
          <p:nvPr/>
        </p:nvSpPr>
        <p:spPr>
          <a:xfrm>
            <a:off x="901369" y="558330"/>
            <a:ext cx="149860" cy="0"/>
          </a:xfrm>
          <a:custGeom>
            <a:avLst/>
            <a:gdLst/>
            <a:ahLst/>
            <a:cxnLst/>
            <a:rect l="l" t="t" r="r" b="b"/>
            <a:pathLst>
              <a:path w="149859">
                <a:moveTo>
                  <a:pt x="0" y="0"/>
                </a:moveTo>
                <a:lnTo>
                  <a:pt x="149542" y="0"/>
                </a:lnTo>
              </a:path>
            </a:pathLst>
          </a:custGeom>
          <a:ln w="36652">
            <a:solidFill>
              <a:srgbClr val="00673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bk object 83"/>
          <p:cNvSpPr/>
          <p:nvPr/>
        </p:nvSpPr>
        <p:spPr>
          <a:xfrm>
            <a:off x="1050912" y="558330"/>
            <a:ext cx="157480" cy="0"/>
          </a:xfrm>
          <a:custGeom>
            <a:avLst/>
            <a:gdLst/>
            <a:ahLst/>
            <a:cxnLst/>
            <a:rect l="l" t="t" r="r" b="b"/>
            <a:pathLst>
              <a:path w="157480">
                <a:moveTo>
                  <a:pt x="0" y="0"/>
                </a:moveTo>
                <a:lnTo>
                  <a:pt x="157353" y="0"/>
                </a:lnTo>
              </a:path>
            </a:pathLst>
          </a:custGeom>
          <a:ln w="36652">
            <a:solidFill>
              <a:srgbClr val="CC1B6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bk object 84"/>
          <p:cNvSpPr/>
          <p:nvPr/>
        </p:nvSpPr>
        <p:spPr>
          <a:xfrm>
            <a:off x="1208265" y="558330"/>
            <a:ext cx="157480" cy="0"/>
          </a:xfrm>
          <a:custGeom>
            <a:avLst/>
            <a:gdLst/>
            <a:ahLst/>
            <a:cxnLst/>
            <a:rect l="l" t="t" r="r" b="b"/>
            <a:pathLst>
              <a:path w="157480">
                <a:moveTo>
                  <a:pt x="0" y="0"/>
                </a:moveTo>
                <a:lnTo>
                  <a:pt x="157429" y="0"/>
                </a:lnTo>
              </a:path>
            </a:pathLst>
          </a:custGeom>
          <a:ln w="36652">
            <a:solidFill>
              <a:srgbClr val="9936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bk object 85"/>
          <p:cNvSpPr/>
          <p:nvPr/>
        </p:nvSpPr>
        <p:spPr>
          <a:xfrm>
            <a:off x="1365707" y="558330"/>
            <a:ext cx="140335" cy="0"/>
          </a:xfrm>
          <a:custGeom>
            <a:avLst/>
            <a:gdLst/>
            <a:ahLst/>
            <a:cxnLst/>
            <a:rect l="l" t="t" r="r" b="b"/>
            <a:pathLst>
              <a:path w="140334">
                <a:moveTo>
                  <a:pt x="0" y="0"/>
                </a:moveTo>
                <a:lnTo>
                  <a:pt x="139890" y="0"/>
                </a:lnTo>
              </a:path>
            </a:pathLst>
          </a:custGeom>
          <a:ln w="36652">
            <a:solidFill>
              <a:srgbClr val="21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bk object 86"/>
          <p:cNvSpPr/>
          <p:nvPr/>
        </p:nvSpPr>
        <p:spPr>
          <a:xfrm>
            <a:off x="1505597" y="558330"/>
            <a:ext cx="157480" cy="0"/>
          </a:xfrm>
          <a:custGeom>
            <a:avLst/>
            <a:gdLst/>
            <a:ahLst/>
            <a:cxnLst/>
            <a:rect l="l" t="t" r="r" b="b"/>
            <a:pathLst>
              <a:path w="157480">
                <a:moveTo>
                  <a:pt x="0" y="0"/>
                </a:moveTo>
                <a:lnTo>
                  <a:pt x="157429" y="0"/>
                </a:lnTo>
              </a:path>
            </a:pathLst>
          </a:custGeom>
          <a:ln w="36652">
            <a:solidFill>
              <a:srgbClr val="0067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bk object 87"/>
          <p:cNvSpPr/>
          <p:nvPr/>
        </p:nvSpPr>
        <p:spPr>
          <a:xfrm>
            <a:off x="1663026" y="558330"/>
            <a:ext cx="149860" cy="0"/>
          </a:xfrm>
          <a:custGeom>
            <a:avLst/>
            <a:gdLst/>
            <a:ahLst/>
            <a:cxnLst/>
            <a:rect l="l" t="t" r="r" b="b"/>
            <a:pathLst>
              <a:path w="149860">
                <a:moveTo>
                  <a:pt x="0" y="0"/>
                </a:moveTo>
                <a:lnTo>
                  <a:pt x="149466" y="0"/>
                </a:lnTo>
              </a:path>
            </a:pathLst>
          </a:custGeom>
          <a:ln w="36652">
            <a:solidFill>
              <a:srgbClr val="9ACA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bk object 88"/>
          <p:cNvSpPr/>
          <p:nvPr/>
        </p:nvSpPr>
        <p:spPr>
          <a:xfrm>
            <a:off x="1812493" y="558330"/>
            <a:ext cx="157480" cy="0"/>
          </a:xfrm>
          <a:custGeom>
            <a:avLst/>
            <a:gdLst/>
            <a:ahLst/>
            <a:cxnLst/>
            <a:rect l="l" t="t" r="r" b="b"/>
            <a:pathLst>
              <a:path w="157480">
                <a:moveTo>
                  <a:pt x="0" y="0"/>
                </a:moveTo>
                <a:lnTo>
                  <a:pt x="157441" y="0"/>
                </a:lnTo>
              </a:path>
            </a:pathLst>
          </a:custGeom>
          <a:ln w="36652">
            <a:solidFill>
              <a:srgbClr val="ED212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bk object 89"/>
          <p:cNvSpPr/>
          <p:nvPr/>
        </p:nvSpPr>
        <p:spPr>
          <a:xfrm>
            <a:off x="1969935" y="558330"/>
            <a:ext cx="149860" cy="0"/>
          </a:xfrm>
          <a:custGeom>
            <a:avLst/>
            <a:gdLst/>
            <a:ahLst/>
            <a:cxnLst/>
            <a:rect l="l" t="t" r="r" b="b"/>
            <a:pathLst>
              <a:path w="149860">
                <a:moveTo>
                  <a:pt x="0" y="0"/>
                </a:moveTo>
                <a:lnTo>
                  <a:pt x="149466" y="0"/>
                </a:lnTo>
              </a:path>
            </a:pathLst>
          </a:custGeom>
          <a:ln w="36652">
            <a:solidFill>
              <a:srgbClr val="42BB9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bk object 90"/>
          <p:cNvSpPr/>
          <p:nvPr/>
        </p:nvSpPr>
        <p:spPr>
          <a:xfrm>
            <a:off x="2119401" y="558330"/>
            <a:ext cx="157480" cy="0"/>
          </a:xfrm>
          <a:custGeom>
            <a:avLst/>
            <a:gdLst/>
            <a:ahLst/>
            <a:cxnLst/>
            <a:rect l="l" t="t" r="r" b="b"/>
            <a:pathLst>
              <a:path w="157480">
                <a:moveTo>
                  <a:pt x="0" y="0"/>
                </a:moveTo>
                <a:lnTo>
                  <a:pt x="157429" y="0"/>
                </a:lnTo>
              </a:path>
            </a:pathLst>
          </a:custGeom>
          <a:ln w="36652">
            <a:solidFill>
              <a:srgbClr val="65216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bk object 91"/>
          <p:cNvSpPr/>
          <p:nvPr/>
        </p:nvSpPr>
        <p:spPr>
          <a:xfrm>
            <a:off x="2276830" y="558330"/>
            <a:ext cx="158750" cy="0"/>
          </a:xfrm>
          <a:custGeom>
            <a:avLst/>
            <a:gdLst/>
            <a:ahLst/>
            <a:cxnLst/>
            <a:rect l="l" t="t" r="r" b="b"/>
            <a:pathLst>
              <a:path w="158750">
                <a:moveTo>
                  <a:pt x="0" y="0"/>
                </a:moveTo>
                <a:lnTo>
                  <a:pt x="158153" y="0"/>
                </a:lnTo>
              </a:path>
            </a:pathLst>
          </a:custGeom>
          <a:ln w="36652">
            <a:solidFill>
              <a:srgbClr val="F8991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bk object 92"/>
          <p:cNvSpPr/>
          <p:nvPr/>
        </p:nvSpPr>
        <p:spPr>
          <a:xfrm>
            <a:off x="2434983" y="558330"/>
            <a:ext cx="149225" cy="0"/>
          </a:xfrm>
          <a:custGeom>
            <a:avLst/>
            <a:gdLst/>
            <a:ahLst/>
            <a:cxnLst/>
            <a:rect l="l" t="t" r="r" b="b"/>
            <a:pathLst>
              <a:path w="149225">
                <a:moveTo>
                  <a:pt x="0" y="0"/>
                </a:moveTo>
                <a:lnTo>
                  <a:pt x="148640" y="0"/>
                </a:lnTo>
              </a:path>
            </a:pathLst>
          </a:custGeom>
          <a:ln w="36652">
            <a:solidFill>
              <a:srgbClr val="9936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bk object 93"/>
          <p:cNvSpPr/>
          <p:nvPr/>
        </p:nvSpPr>
        <p:spPr>
          <a:xfrm>
            <a:off x="2583637" y="558330"/>
            <a:ext cx="158115" cy="0"/>
          </a:xfrm>
          <a:custGeom>
            <a:avLst/>
            <a:gdLst/>
            <a:ahLst/>
            <a:cxnLst/>
            <a:rect l="l" t="t" r="r" b="b"/>
            <a:pathLst>
              <a:path w="158114">
                <a:moveTo>
                  <a:pt x="0" y="0"/>
                </a:moveTo>
                <a:lnTo>
                  <a:pt x="157708" y="0"/>
                </a:lnTo>
              </a:path>
            </a:pathLst>
          </a:custGeom>
          <a:ln w="36652">
            <a:solidFill>
              <a:srgbClr val="21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bk object 94"/>
          <p:cNvSpPr/>
          <p:nvPr/>
        </p:nvSpPr>
        <p:spPr>
          <a:xfrm>
            <a:off x="2741345" y="558330"/>
            <a:ext cx="149225" cy="0"/>
          </a:xfrm>
          <a:custGeom>
            <a:avLst/>
            <a:gdLst/>
            <a:ahLst/>
            <a:cxnLst/>
            <a:rect l="l" t="t" r="r" b="b"/>
            <a:pathLst>
              <a:path w="149225">
                <a:moveTo>
                  <a:pt x="0" y="0"/>
                </a:moveTo>
                <a:lnTo>
                  <a:pt x="148640" y="0"/>
                </a:lnTo>
              </a:path>
            </a:pathLst>
          </a:custGeom>
          <a:ln w="36652">
            <a:solidFill>
              <a:srgbClr val="00673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bk object 95"/>
          <p:cNvSpPr/>
          <p:nvPr/>
        </p:nvSpPr>
        <p:spPr>
          <a:xfrm>
            <a:off x="2889999" y="558330"/>
            <a:ext cx="158115" cy="0"/>
          </a:xfrm>
          <a:custGeom>
            <a:avLst/>
            <a:gdLst/>
            <a:ahLst/>
            <a:cxnLst/>
            <a:rect l="l" t="t" r="r" b="b"/>
            <a:pathLst>
              <a:path w="158114">
                <a:moveTo>
                  <a:pt x="0" y="0"/>
                </a:moveTo>
                <a:lnTo>
                  <a:pt x="157708" y="0"/>
                </a:lnTo>
              </a:path>
            </a:pathLst>
          </a:custGeom>
          <a:ln w="36652">
            <a:solidFill>
              <a:srgbClr val="2E66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bk object 96"/>
          <p:cNvSpPr/>
          <p:nvPr/>
        </p:nvSpPr>
        <p:spPr>
          <a:xfrm>
            <a:off x="3047707" y="558330"/>
            <a:ext cx="158750" cy="0"/>
          </a:xfrm>
          <a:custGeom>
            <a:avLst/>
            <a:gdLst/>
            <a:ahLst/>
            <a:cxnLst/>
            <a:rect l="l" t="t" r="r" b="b"/>
            <a:pathLst>
              <a:path w="158750">
                <a:moveTo>
                  <a:pt x="0" y="0"/>
                </a:moveTo>
                <a:lnTo>
                  <a:pt x="158318" y="0"/>
                </a:lnTo>
              </a:path>
            </a:pathLst>
          </a:custGeom>
          <a:ln w="36652">
            <a:solidFill>
              <a:srgbClr val="3299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bk object 97"/>
          <p:cNvSpPr/>
          <p:nvPr/>
        </p:nvSpPr>
        <p:spPr>
          <a:xfrm>
            <a:off x="3206013" y="558330"/>
            <a:ext cx="148590" cy="0"/>
          </a:xfrm>
          <a:custGeom>
            <a:avLst/>
            <a:gdLst/>
            <a:ahLst/>
            <a:cxnLst/>
            <a:rect l="l" t="t" r="r" b="b"/>
            <a:pathLst>
              <a:path w="148589">
                <a:moveTo>
                  <a:pt x="0" y="0"/>
                </a:moveTo>
                <a:lnTo>
                  <a:pt x="148043" y="0"/>
                </a:lnTo>
              </a:path>
            </a:pathLst>
          </a:custGeom>
          <a:ln w="36652">
            <a:solidFill>
              <a:srgbClr val="ED212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bk object 98"/>
          <p:cNvSpPr/>
          <p:nvPr/>
        </p:nvSpPr>
        <p:spPr>
          <a:xfrm>
            <a:off x="3354070" y="558330"/>
            <a:ext cx="149225" cy="0"/>
          </a:xfrm>
          <a:custGeom>
            <a:avLst/>
            <a:gdLst/>
            <a:ahLst/>
            <a:cxnLst/>
            <a:rect l="l" t="t" r="r" b="b"/>
            <a:pathLst>
              <a:path w="149225">
                <a:moveTo>
                  <a:pt x="0" y="0"/>
                </a:moveTo>
                <a:lnTo>
                  <a:pt x="148640" y="0"/>
                </a:lnTo>
              </a:path>
            </a:pathLst>
          </a:custGeom>
          <a:ln w="36652">
            <a:solidFill>
              <a:srgbClr val="00673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bk object 99"/>
          <p:cNvSpPr/>
          <p:nvPr/>
        </p:nvSpPr>
        <p:spPr>
          <a:xfrm>
            <a:off x="3502710" y="558330"/>
            <a:ext cx="158115" cy="0"/>
          </a:xfrm>
          <a:custGeom>
            <a:avLst/>
            <a:gdLst/>
            <a:ahLst/>
            <a:cxnLst/>
            <a:rect l="l" t="t" r="r" b="b"/>
            <a:pathLst>
              <a:path w="158114">
                <a:moveTo>
                  <a:pt x="0" y="0"/>
                </a:moveTo>
                <a:lnTo>
                  <a:pt x="157708" y="0"/>
                </a:lnTo>
              </a:path>
            </a:pathLst>
          </a:custGeom>
          <a:ln w="36652">
            <a:solidFill>
              <a:srgbClr val="CC1B6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bk object 100"/>
          <p:cNvSpPr/>
          <p:nvPr/>
        </p:nvSpPr>
        <p:spPr>
          <a:xfrm>
            <a:off x="3660419" y="558330"/>
            <a:ext cx="149225" cy="0"/>
          </a:xfrm>
          <a:custGeom>
            <a:avLst/>
            <a:gdLst/>
            <a:ahLst/>
            <a:cxnLst/>
            <a:rect l="l" t="t" r="r" b="b"/>
            <a:pathLst>
              <a:path w="149225">
                <a:moveTo>
                  <a:pt x="0" y="0"/>
                </a:moveTo>
                <a:lnTo>
                  <a:pt x="148640" y="0"/>
                </a:lnTo>
              </a:path>
            </a:pathLst>
          </a:custGeom>
          <a:ln w="36652">
            <a:solidFill>
              <a:srgbClr val="253D9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bk object 101"/>
          <p:cNvSpPr/>
          <p:nvPr/>
        </p:nvSpPr>
        <p:spPr>
          <a:xfrm>
            <a:off x="3809072" y="558330"/>
            <a:ext cx="158115" cy="0"/>
          </a:xfrm>
          <a:custGeom>
            <a:avLst/>
            <a:gdLst/>
            <a:ahLst/>
            <a:cxnLst/>
            <a:rect l="l" t="t" r="r" b="b"/>
            <a:pathLst>
              <a:path w="158114">
                <a:moveTo>
                  <a:pt x="0" y="0"/>
                </a:moveTo>
                <a:lnTo>
                  <a:pt x="157708" y="0"/>
                </a:lnTo>
              </a:path>
            </a:pathLst>
          </a:custGeom>
          <a:ln w="36652">
            <a:solidFill>
              <a:srgbClr val="21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bk object 102"/>
          <p:cNvSpPr/>
          <p:nvPr/>
        </p:nvSpPr>
        <p:spPr>
          <a:xfrm>
            <a:off x="3966781" y="558330"/>
            <a:ext cx="149225" cy="0"/>
          </a:xfrm>
          <a:custGeom>
            <a:avLst/>
            <a:gdLst/>
            <a:ahLst/>
            <a:cxnLst/>
            <a:rect l="l" t="t" r="r" b="b"/>
            <a:pathLst>
              <a:path w="149225">
                <a:moveTo>
                  <a:pt x="0" y="0"/>
                </a:moveTo>
                <a:lnTo>
                  <a:pt x="148640" y="0"/>
                </a:lnTo>
              </a:path>
            </a:pathLst>
          </a:custGeom>
          <a:ln w="36652">
            <a:solidFill>
              <a:srgbClr val="F265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bk object 103"/>
          <p:cNvSpPr/>
          <p:nvPr/>
        </p:nvSpPr>
        <p:spPr>
          <a:xfrm>
            <a:off x="4115434" y="558330"/>
            <a:ext cx="158115" cy="0"/>
          </a:xfrm>
          <a:custGeom>
            <a:avLst/>
            <a:gdLst/>
            <a:ahLst/>
            <a:cxnLst/>
            <a:rect l="l" t="t" r="r" b="b"/>
            <a:pathLst>
              <a:path w="158114">
                <a:moveTo>
                  <a:pt x="0" y="0"/>
                </a:moveTo>
                <a:lnTo>
                  <a:pt x="157708" y="0"/>
                </a:lnTo>
              </a:path>
            </a:pathLst>
          </a:custGeom>
          <a:ln w="36652">
            <a:solidFill>
              <a:srgbClr val="21205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bk object 104"/>
          <p:cNvSpPr/>
          <p:nvPr/>
        </p:nvSpPr>
        <p:spPr>
          <a:xfrm>
            <a:off x="4273143" y="558330"/>
            <a:ext cx="149225" cy="0"/>
          </a:xfrm>
          <a:custGeom>
            <a:avLst/>
            <a:gdLst/>
            <a:ahLst/>
            <a:cxnLst/>
            <a:rect l="l" t="t" r="r" b="b"/>
            <a:pathLst>
              <a:path w="149225">
                <a:moveTo>
                  <a:pt x="0" y="0"/>
                </a:moveTo>
                <a:lnTo>
                  <a:pt x="148640" y="0"/>
                </a:lnTo>
              </a:path>
            </a:pathLst>
          </a:custGeom>
          <a:ln w="36652">
            <a:solidFill>
              <a:srgbClr val="FFCD0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bk object 105"/>
          <p:cNvSpPr/>
          <p:nvPr/>
        </p:nvSpPr>
        <p:spPr>
          <a:xfrm>
            <a:off x="4421784" y="558330"/>
            <a:ext cx="160020" cy="0"/>
          </a:xfrm>
          <a:custGeom>
            <a:avLst/>
            <a:gdLst/>
            <a:ahLst/>
            <a:cxnLst/>
            <a:rect l="l" t="t" r="r" b="b"/>
            <a:pathLst>
              <a:path w="160020">
                <a:moveTo>
                  <a:pt x="0" y="0"/>
                </a:moveTo>
                <a:lnTo>
                  <a:pt x="159791" y="0"/>
                </a:lnTo>
              </a:path>
            </a:pathLst>
          </a:custGeom>
          <a:ln w="36652">
            <a:solidFill>
              <a:srgbClr val="253D9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bk object 106"/>
          <p:cNvSpPr/>
          <p:nvPr/>
        </p:nvSpPr>
        <p:spPr>
          <a:xfrm>
            <a:off x="4581588" y="558330"/>
            <a:ext cx="149225" cy="0"/>
          </a:xfrm>
          <a:custGeom>
            <a:avLst/>
            <a:gdLst/>
            <a:ahLst/>
            <a:cxnLst/>
            <a:rect l="l" t="t" r="r" b="b"/>
            <a:pathLst>
              <a:path w="149225">
                <a:moveTo>
                  <a:pt x="0" y="0"/>
                </a:moveTo>
                <a:lnTo>
                  <a:pt x="148920" y="0"/>
                </a:lnTo>
              </a:path>
            </a:pathLst>
          </a:custGeom>
          <a:ln w="36652">
            <a:solidFill>
              <a:srgbClr val="ED212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bk object 107"/>
          <p:cNvSpPr/>
          <p:nvPr/>
        </p:nvSpPr>
        <p:spPr>
          <a:xfrm>
            <a:off x="4730508" y="558330"/>
            <a:ext cx="157480" cy="0"/>
          </a:xfrm>
          <a:custGeom>
            <a:avLst/>
            <a:gdLst/>
            <a:ahLst/>
            <a:cxnLst/>
            <a:rect l="l" t="t" r="r" b="b"/>
            <a:pathLst>
              <a:path w="157479">
                <a:moveTo>
                  <a:pt x="0" y="0"/>
                </a:moveTo>
                <a:lnTo>
                  <a:pt x="157441" y="0"/>
                </a:lnTo>
              </a:path>
            </a:pathLst>
          </a:custGeom>
          <a:ln w="36652">
            <a:solidFill>
              <a:srgbClr val="CC1B6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bk object 108"/>
          <p:cNvSpPr/>
          <p:nvPr/>
        </p:nvSpPr>
        <p:spPr>
          <a:xfrm>
            <a:off x="4887950" y="558330"/>
            <a:ext cx="158750" cy="0"/>
          </a:xfrm>
          <a:custGeom>
            <a:avLst/>
            <a:gdLst/>
            <a:ahLst/>
            <a:cxnLst/>
            <a:rect l="l" t="t" r="r" b="b"/>
            <a:pathLst>
              <a:path w="158750">
                <a:moveTo>
                  <a:pt x="0" y="0"/>
                </a:moveTo>
                <a:lnTo>
                  <a:pt x="158584" y="0"/>
                </a:lnTo>
              </a:path>
            </a:pathLst>
          </a:custGeom>
          <a:ln w="36652">
            <a:solidFill>
              <a:srgbClr val="00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bk object 109"/>
          <p:cNvSpPr/>
          <p:nvPr/>
        </p:nvSpPr>
        <p:spPr>
          <a:xfrm>
            <a:off x="5046548" y="558330"/>
            <a:ext cx="148590" cy="0"/>
          </a:xfrm>
          <a:custGeom>
            <a:avLst/>
            <a:gdLst/>
            <a:ahLst/>
            <a:cxnLst/>
            <a:rect l="l" t="t" r="r" b="b"/>
            <a:pathLst>
              <a:path w="148589">
                <a:moveTo>
                  <a:pt x="0" y="0"/>
                </a:moveTo>
                <a:lnTo>
                  <a:pt x="148158" y="0"/>
                </a:lnTo>
              </a:path>
            </a:pathLst>
          </a:custGeom>
          <a:ln w="36652">
            <a:solidFill>
              <a:srgbClr val="9ACA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bk object 110"/>
          <p:cNvSpPr/>
          <p:nvPr/>
        </p:nvSpPr>
        <p:spPr>
          <a:xfrm>
            <a:off x="5194706" y="558330"/>
            <a:ext cx="158750" cy="0"/>
          </a:xfrm>
          <a:custGeom>
            <a:avLst/>
            <a:gdLst/>
            <a:ahLst/>
            <a:cxnLst/>
            <a:rect l="l" t="t" r="r" b="b"/>
            <a:pathLst>
              <a:path w="158750">
                <a:moveTo>
                  <a:pt x="0" y="0"/>
                </a:moveTo>
                <a:lnTo>
                  <a:pt x="158584" y="0"/>
                </a:lnTo>
              </a:path>
            </a:pathLst>
          </a:custGeom>
          <a:ln w="36652">
            <a:solidFill>
              <a:srgbClr val="253D9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bk object 111"/>
          <p:cNvSpPr/>
          <p:nvPr/>
        </p:nvSpPr>
        <p:spPr>
          <a:xfrm>
            <a:off x="5353291" y="558330"/>
            <a:ext cx="148590" cy="0"/>
          </a:xfrm>
          <a:custGeom>
            <a:avLst/>
            <a:gdLst/>
            <a:ahLst/>
            <a:cxnLst/>
            <a:rect l="l" t="t" r="r" b="b"/>
            <a:pathLst>
              <a:path w="148589">
                <a:moveTo>
                  <a:pt x="0" y="0"/>
                </a:moveTo>
                <a:lnTo>
                  <a:pt x="148158" y="0"/>
                </a:lnTo>
              </a:path>
            </a:pathLst>
          </a:custGeom>
          <a:ln w="36652">
            <a:solidFill>
              <a:srgbClr val="42BB9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bk object 112"/>
          <p:cNvSpPr/>
          <p:nvPr/>
        </p:nvSpPr>
        <p:spPr>
          <a:xfrm>
            <a:off x="5501462" y="558330"/>
            <a:ext cx="158750" cy="0"/>
          </a:xfrm>
          <a:custGeom>
            <a:avLst/>
            <a:gdLst/>
            <a:ahLst/>
            <a:cxnLst/>
            <a:rect l="l" t="t" r="r" b="b"/>
            <a:pathLst>
              <a:path w="158750">
                <a:moveTo>
                  <a:pt x="0" y="0"/>
                </a:moveTo>
                <a:lnTo>
                  <a:pt x="158584" y="0"/>
                </a:lnTo>
              </a:path>
            </a:pathLst>
          </a:custGeom>
          <a:ln w="36652">
            <a:solidFill>
              <a:srgbClr val="F265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bk object 113"/>
          <p:cNvSpPr/>
          <p:nvPr/>
        </p:nvSpPr>
        <p:spPr>
          <a:xfrm>
            <a:off x="5660047" y="558330"/>
            <a:ext cx="148590" cy="0"/>
          </a:xfrm>
          <a:custGeom>
            <a:avLst/>
            <a:gdLst/>
            <a:ahLst/>
            <a:cxnLst/>
            <a:rect l="l" t="t" r="r" b="b"/>
            <a:pathLst>
              <a:path w="148589">
                <a:moveTo>
                  <a:pt x="0" y="0"/>
                </a:moveTo>
                <a:lnTo>
                  <a:pt x="148158" y="0"/>
                </a:lnTo>
              </a:path>
            </a:pathLst>
          </a:custGeom>
          <a:ln w="36652">
            <a:solidFill>
              <a:srgbClr val="21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bk object 114"/>
          <p:cNvSpPr/>
          <p:nvPr/>
        </p:nvSpPr>
        <p:spPr>
          <a:xfrm>
            <a:off x="5808217" y="558330"/>
            <a:ext cx="147955" cy="0"/>
          </a:xfrm>
          <a:custGeom>
            <a:avLst/>
            <a:gdLst/>
            <a:ahLst/>
            <a:cxnLst/>
            <a:rect l="l" t="t" r="r" b="b"/>
            <a:pathLst>
              <a:path w="147954">
                <a:moveTo>
                  <a:pt x="0" y="0"/>
                </a:moveTo>
                <a:lnTo>
                  <a:pt x="147942" y="0"/>
                </a:lnTo>
              </a:path>
            </a:pathLst>
          </a:custGeom>
          <a:ln w="36652">
            <a:solidFill>
              <a:srgbClr val="00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bk object 115"/>
          <p:cNvSpPr/>
          <p:nvPr/>
        </p:nvSpPr>
        <p:spPr>
          <a:xfrm>
            <a:off x="5956147" y="558330"/>
            <a:ext cx="158750" cy="0"/>
          </a:xfrm>
          <a:custGeom>
            <a:avLst/>
            <a:gdLst/>
            <a:ahLst/>
            <a:cxnLst/>
            <a:rect l="l" t="t" r="r" b="b"/>
            <a:pathLst>
              <a:path w="158750">
                <a:moveTo>
                  <a:pt x="0" y="0"/>
                </a:moveTo>
                <a:lnTo>
                  <a:pt x="158648" y="0"/>
                </a:lnTo>
              </a:path>
            </a:pathLst>
          </a:custGeom>
          <a:ln w="36652">
            <a:solidFill>
              <a:srgbClr val="65216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bk object 116"/>
          <p:cNvSpPr/>
          <p:nvPr/>
        </p:nvSpPr>
        <p:spPr>
          <a:xfrm>
            <a:off x="6114808" y="558330"/>
            <a:ext cx="147955" cy="0"/>
          </a:xfrm>
          <a:custGeom>
            <a:avLst/>
            <a:gdLst/>
            <a:ahLst/>
            <a:cxnLst/>
            <a:rect l="l" t="t" r="r" b="b"/>
            <a:pathLst>
              <a:path w="147954">
                <a:moveTo>
                  <a:pt x="0" y="0"/>
                </a:moveTo>
                <a:lnTo>
                  <a:pt x="147942" y="0"/>
                </a:lnTo>
              </a:path>
            </a:pathLst>
          </a:custGeom>
          <a:ln w="36652">
            <a:solidFill>
              <a:srgbClr val="CC1F3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bk object 117"/>
          <p:cNvSpPr/>
          <p:nvPr/>
        </p:nvSpPr>
        <p:spPr>
          <a:xfrm>
            <a:off x="6262751" y="558330"/>
            <a:ext cx="160020" cy="0"/>
          </a:xfrm>
          <a:custGeom>
            <a:avLst/>
            <a:gdLst/>
            <a:ahLst/>
            <a:cxnLst/>
            <a:rect l="l" t="t" r="r" b="b"/>
            <a:pathLst>
              <a:path w="160020">
                <a:moveTo>
                  <a:pt x="0" y="0"/>
                </a:moveTo>
                <a:lnTo>
                  <a:pt x="159600" y="0"/>
                </a:lnTo>
              </a:path>
            </a:pathLst>
          </a:custGeom>
          <a:ln w="36652">
            <a:solidFill>
              <a:srgbClr val="F265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bk object 118"/>
          <p:cNvSpPr/>
          <p:nvPr/>
        </p:nvSpPr>
        <p:spPr>
          <a:xfrm>
            <a:off x="6422351" y="558330"/>
            <a:ext cx="147955" cy="0"/>
          </a:xfrm>
          <a:custGeom>
            <a:avLst/>
            <a:gdLst/>
            <a:ahLst/>
            <a:cxnLst/>
            <a:rect l="l" t="t" r="r" b="b"/>
            <a:pathLst>
              <a:path w="147954">
                <a:moveTo>
                  <a:pt x="0" y="0"/>
                </a:moveTo>
                <a:lnTo>
                  <a:pt x="147942" y="0"/>
                </a:lnTo>
              </a:path>
            </a:pathLst>
          </a:custGeom>
          <a:ln w="36652">
            <a:solidFill>
              <a:srgbClr val="9ACA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bk object 119"/>
          <p:cNvSpPr/>
          <p:nvPr/>
        </p:nvSpPr>
        <p:spPr>
          <a:xfrm>
            <a:off x="6570294" y="558330"/>
            <a:ext cx="158115" cy="0"/>
          </a:xfrm>
          <a:custGeom>
            <a:avLst/>
            <a:gdLst/>
            <a:ahLst/>
            <a:cxnLst/>
            <a:rect l="l" t="t" r="r" b="b"/>
            <a:pathLst>
              <a:path w="158115">
                <a:moveTo>
                  <a:pt x="0" y="0"/>
                </a:moveTo>
                <a:lnTo>
                  <a:pt x="157695" y="0"/>
                </a:lnTo>
              </a:path>
            </a:pathLst>
          </a:custGeom>
          <a:ln w="36652">
            <a:solidFill>
              <a:srgbClr val="CC1B6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bk object 120"/>
          <p:cNvSpPr/>
          <p:nvPr/>
        </p:nvSpPr>
        <p:spPr>
          <a:xfrm>
            <a:off x="6728002" y="558330"/>
            <a:ext cx="147955" cy="0"/>
          </a:xfrm>
          <a:custGeom>
            <a:avLst/>
            <a:gdLst/>
            <a:ahLst/>
            <a:cxnLst/>
            <a:rect l="l" t="t" r="r" b="b"/>
            <a:pathLst>
              <a:path w="147954">
                <a:moveTo>
                  <a:pt x="0" y="0"/>
                </a:moveTo>
                <a:lnTo>
                  <a:pt x="147942" y="0"/>
                </a:lnTo>
              </a:path>
            </a:pathLst>
          </a:custGeom>
          <a:ln w="36652">
            <a:solidFill>
              <a:srgbClr val="0067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bk object 121"/>
          <p:cNvSpPr/>
          <p:nvPr/>
        </p:nvSpPr>
        <p:spPr>
          <a:xfrm>
            <a:off x="6875945" y="558330"/>
            <a:ext cx="158115" cy="0"/>
          </a:xfrm>
          <a:custGeom>
            <a:avLst/>
            <a:gdLst/>
            <a:ahLst/>
            <a:cxnLst/>
            <a:rect l="l" t="t" r="r" b="b"/>
            <a:pathLst>
              <a:path w="158115">
                <a:moveTo>
                  <a:pt x="0" y="0"/>
                </a:moveTo>
                <a:lnTo>
                  <a:pt x="158076" y="0"/>
                </a:lnTo>
              </a:path>
            </a:pathLst>
          </a:custGeom>
          <a:ln w="36652">
            <a:solidFill>
              <a:srgbClr val="21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bk object 122"/>
          <p:cNvSpPr/>
          <p:nvPr/>
        </p:nvSpPr>
        <p:spPr>
          <a:xfrm>
            <a:off x="7034021" y="558330"/>
            <a:ext cx="149860" cy="0"/>
          </a:xfrm>
          <a:custGeom>
            <a:avLst/>
            <a:gdLst/>
            <a:ahLst/>
            <a:cxnLst/>
            <a:rect l="l" t="t" r="r" b="b"/>
            <a:pathLst>
              <a:path w="149859">
                <a:moveTo>
                  <a:pt x="0" y="0"/>
                </a:moveTo>
                <a:lnTo>
                  <a:pt x="149859" y="0"/>
                </a:lnTo>
              </a:path>
            </a:pathLst>
          </a:custGeom>
          <a:ln w="36652">
            <a:solidFill>
              <a:srgbClr val="FFCD0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bk object 123"/>
          <p:cNvSpPr/>
          <p:nvPr/>
        </p:nvSpPr>
        <p:spPr>
          <a:xfrm>
            <a:off x="7183881" y="558330"/>
            <a:ext cx="157480" cy="0"/>
          </a:xfrm>
          <a:custGeom>
            <a:avLst/>
            <a:gdLst/>
            <a:ahLst/>
            <a:cxnLst/>
            <a:rect l="l" t="t" r="r" b="b"/>
            <a:pathLst>
              <a:path w="157479">
                <a:moveTo>
                  <a:pt x="0" y="0"/>
                </a:moveTo>
                <a:lnTo>
                  <a:pt x="157302" y="0"/>
                </a:lnTo>
              </a:path>
            </a:pathLst>
          </a:custGeom>
          <a:ln w="36652">
            <a:solidFill>
              <a:srgbClr val="00673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bk object 124"/>
          <p:cNvSpPr/>
          <p:nvPr/>
        </p:nvSpPr>
        <p:spPr>
          <a:xfrm>
            <a:off x="7341184" y="558330"/>
            <a:ext cx="149860" cy="0"/>
          </a:xfrm>
          <a:custGeom>
            <a:avLst/>
            <a:gdLst/>
            <a:ahLst/>
            <a:cxnLst/>
            <a:rect l="l" t="t" r="r" b="b"/>
            <a:pathLst>
              <a:path w="149859">
                <a:moveTo>
                  <a:pt x="0" y="0"/>
                </a:moveTo>
                <a:lnTo>
                  <a:pt x="149859" y="0"/>
                </a:lnTo>
              </a:path>
            </a:pathLst>
          </a:custGeom>
          <a:ln w="36652">
            <a:solidFill>
              <a:srgbClr val="21205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bk object 125"/>
          <p:cNvSpPr/>
          <p:nvPr/>
        </p:nvSpPr>
        <p:spPr>
          <a:xfrm>
            <a:off x="7491044" y="558330"/>
            <a:ext cx="157480" cy="0"/>
          </a:xfrm>
          <a:custGeom>
            <a:avLst/>
            <a:gdLst/>
            <a:ahLst/>
            <a:cxnLst/>
            <a:rect l="l" t="t" r="r" b="b"/>
            <a:pathLst>
              <a:path w="157479">
                <a:moveTo>
                  <a:pt x="0" y="0"/>
                </a:moveTo>
                <a:lnTo>
                  <a:pt x="157302" y="0"/>
                </a:lnTo>
              </a:path>
            </a:pathLst>
          </a:custGeom>
          <a:ln w="36652">
            <a:solidFill>
              <a:srgbClr val="9A673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bk object 126"/>
          <p:cNvSpPr/>
          <p:nvPr/>
        </p:nvSpPr>
        <p:spPr>
          <a:xfrm>
            <a:off x="7648346" y="558330"/>
            <a:ext cx="149860" cy="0"/>
          </a:xfrm>
          <a:custGeom>
            <a:avLst/>
            <a:gdLst/>
            <a:ahLst/>
            <a:cxnLst/>
            <a:rect l="l" t="t" r="r" b="b"/>
            <a:pathLst>
              <a:path w="149859">
                <a:moveTo>
                  <a:pt x="0" y="0"/>
                </a:moveTo>
                <a:lnTo>
                  <a:pt x="149859" y="0"/>
                </a:lnTo>
              </a:path>
            </a:pathLst>
          </a:custGeom>
          <a:ln w="36652">
            <a:solidFill>
              <a:srgbClr val="3299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bk object 127"/>
          <p:cNvSpPr/>
          <p:nvPr/>
        </p:nvSpPr>
        <p:spPr>
          <a:xfrm>
            <a:off x="7798206" y="558330"/>
            <a:ext cx="157480" cy="0"/>
          </a:xfrm>
          <a:custGeom>
            <a:avLst/>
            <a:gdLst/>
            <a:ahLst/>
            <a:cxnLst/>
            <a:rect l="l" t="t" r="r" b="b"/>
            <a:pathLst>
              <a:path w="157479">
                <a:moveTo>
                  <a:pt x="0" y="0"/>
                </a:moveTo>
                <a:lnTo>
                  <a:pt x="157302" y="0"/>
                </a:lnTo>
              </a:path>
            </a:pathLst>
          </a:custGeom>
          <a:ln w="36652">
            <a:solidFill>
              <a:srgbClr val="ED212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bk object 128"/>
          <p:cNvSpPr/>
          <p:nvPr/>
        </p:nvSpPr>
        <p:spPr>
          <a:xfrm>
            <a:off x="7955508" y="558330"/>
            <a:ext cx="149860" cy="0"/>
          </a:xfrm>
          <a:custGeom>
            <a:avLst/>
            <a:gdLst/>
            <a:ahLst/>
            <a:cxnLst/>
            <a:rect l="l" t="t" r="r" b="b"/>
            <a:pathLst>
              <a:path w="149859">
                <a:moveTo>
                  <a:pt x="0" y="0"/>
                </a:moveTo>
                <a:lnTo>
                  <a:pt x="149859" y="0"/>
                </a:lnTo>
              </a:path>
            </a:pathLst>
          </a:custGeom>
          <a:ln w="36652">
            <a:solidFill>
              <a:srgbClr val="0067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bk object 129"/>
          <p:cNvSpPr/>
          <p:nvPr/>
        </p:nvSpPr>
        <p:spPr>
          <a:xfrm>
            <a:off x="8105368" y="558330"/>
            <a:ext cx="157480" cy="0"/>
          </a:xfrm>
          <a:custGeom>
            <a:avLst/>
            <a:gdLst/>
            <a:ahLst/>
            <a:cxnLst/>
            <a:rect l="l" t="t" r="r" b="b"/>
            <a:pathLst>
              <a:path w="157479">
                <a:moveTo>
                  <a:pt x="0" y="0"/>
                </a:moveTo>
                <a:lnTo>
                  <a:pt x="157302" y="0"/>
                </a:lnTo>
              </a:path>
            </a:pathLst>
          </a:custGeom>
          <a:ln w="36652">
            <a:solidFill>
              <a:srgbClr val="9936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bk object 130"/>
          <p:cNvSpPr/>
          <p:nvPr/>
        </p:nvSpPr>
        <p:spPr>
          <a:xfrm>
            <a:off x="8262670" y="558330"/>
            <a:ext cx="147320" cy="0"/>
          </a:xfrm>
          <a:custGeom>
            <a:avLst/>
            <a:gdLst/>
            <a:ahLst/>
            <a:cxnLst/>
            <a:rect l="l" t="t" r="r" b="b"/>
            <a:pathLst>
              <a:path w="147320">
                <a:moveTo>
                  <a:pt x="0" y="0"/>
                </a:moveTo>
                <a:lnTo>
                  <a:pt x="146862" y="0"/>
                </a:lnTo>
              </a:path>
            </a:pathLst>
          </a:custGeom>
          <a:ln w="36652">
            <a:solidFill>
              <a:srgbClr val="2E66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bk object 131"/>
          <p:cNvSpPr/>
          <p:nvPr/>
        </p:nvSpPr>
        <p:spPr>
          <a:xfrm>
            <a:off x="8409533" y="558330"/>
            <a:ext cx="157480" cy="0"/>
          </a:xfrm>
          <a:custGeom>
            <a:avLst/>
            <a:gdLst/>
            <a:ahLst/>
            <a:cxnLst/>
            <a:rect l="l" t="t" r="r" b="b"/>
            <a:pathLst>
              <a:path w="157479">
                <a:moveTo>
                  <a:pt x="0" y="0"/>
                </a:moveTo>
                <a:lnTo>
                  <a:pt x="157429" y="0"/>
                </a:lnTo>
              </a:path>
            </a:pathLst>
          </a:custGeom>
          <a:ln w="36652">
            <a:solidFill>
              <a:srgbClr val="65216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bk object 132"/>
          <p:cNvSpPr/>
          <p:nvPr/>
        </p:nvSpPr>
        <p:spPr>
          <a:xfrm>
            <a:off x="8566836" y="558330"/>
            <a:ext cx="149860" cy="0"/>
          </a:xfrm>
          <a:custGeom>
            <a:avLst/>
            <a:gdLst/>
            <a:ahLst/>
            <a:cxnLst/>
            <a:rect l="l" t="t" r="r" b="b"/>
            <a:pathLst>
              <a:path w="149859">
                <a:moveTo>
                  <a:pt x="0" y="0"/>
                </a:moveTo>
                <a:lnTo>
                  <a:pt x="149542" y="0"/>
                </a:lnTo>
              </a:path>
            </a:pathLst>
          </a:custGeom>
          <a:ln w="36652">
            <a:solidFill>
              <a:srgbClr val="F265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bk object 133"/>
          <p:cNvSpPr/>
          <p:nvPr/>
        </p:nvSpPr>
        <p:spPr>
          <a:xfrm>
            <a:off x="8716391" y="558330"/>
            <a:ext cx="148590" cy="0"/>
          </a:xfrm>
          <a:custGeom>
            <a:avLst/>
            <a:gdLst/>
            <a:ahLst/>
            <a:cxnLst/>
            <a:rect l="l" t="t" r="r" b="b"/>
            <a:pathLst>
              <a:path w="148590">
                <a:moveTo>
                  <a:pt x="0" y="0"/>
                </a:moveTo>
                <a:lnTo>
                  <a:pt x="148526" y="0"/>
                </a:lnTo>
              </a:path>
            </a:pathLst>
          </a:custGeom>
          <a:ln w="36652">
            <a:solidFill>
              <a:srgbClr val="9A673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bk object 134"/>
          <p:cNvSpPr/>
          <p:nvPr/>
        </p:nvSpPr>
        <p:spPr>
          <a:xfrm>
            <a:off x="8864904" y="558330"/>
            <a:ext cx="158115" cy="0"/>
          </a:xfrm>
          <a:custGeom>
            <a:avLst/>
            <a:gdLst/>
            <a:ahLst/>
            <a:cxnLst/>
            <a:rect l="l" t="t" r="r" b="b"/>
            <a:pathLst>
              <a:path w="158115">
                <a:moveTo>
                  <a:pt x="0" y="0"/>
                </a:moveTo>
                <a:lnTo>
                  <a:pt x="157632" y="0"/>
                </a:lnTo>
              </a:path>
            </a:pathLst>
          </a:custGeom>
          <a:ln w="36652">
            <a:solidFill>
              <a:srgbClr val="0067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bk object 135"/>
          <p:cNvSpPr/>
          <p:nvPr/>
        </p:nvSpPr>
        <p:spPr>
          <a:xfrm>
            <a:off x="9022536" y="558330"/>
            <a:ext cx="121920" cy="0"/>
          </a:xfrm>
          <a:custGeom>
            <a:avLst/>
            <a:gdLst/>
            <a:ahLst/>
            <a:cxnLst/>
            <a:rect l="l" t="t" r="r" b="b"/>
            <a:pathLst>
              <a:path w="121920">
                <a:moveTo>
                  <a:pt x="0" y="0"/>
                </a:moveTo>
                <a:lnTo>
                  <a:pt x="121462" y="0"/>
                </a:lnTo>
              </a:path>
            </a:pathLst>
          </a:custGeom>
          <a:ln w="36652">
            <a:solidFill>
              <a:srgbClr val="CC1B6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bk object 136"/>
          <p:cNvSpPr/>
          <p:nvPr/>
        </p:nvSpPr>
        <p:spPr>
          <a:xfrm>
            <a:off x="3125673" y="849492"/>
            <a:ext cx="2886810" cy="450260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bk object 137"/>
          <p:cNvSpPr/>
          <p:nvPr/>
        </p:nvSpPr>
        <p:spPr>
          <a:xfrm>
            <a:off x="3241789" y="1199330"/>
            <a:ext cx="1595755" cy="224790"/>
          </a:xfrm>
          <a:custGeom>
            <a:avLst/>
            <a:gdLst/>
            <a:ahLst/>
            <a:cxnLst/>
            <a:rect l="l" t="t" r="r" b="b"/>
            <a:pathLst>
              <a:path w="1595754" h="224790">
                <a:moveTo>
                  <a:pt x="0" y="0"/>
                </a:moveTo>
                <a:lnTo>
                  <a:pt x="1595601" y="0"/>
                </a:lnTo>
                <a:lnTo>
                  <a:pt x="1595601" y="224192"/>
                </a:lnTo>
                <a:lnTo>
                  <a:pt x="0" y="224192"/>
                </a:lnTo>
                <a:lnTo>
                  <a:pt x="0" y="0"/>
                </a:lnTo>
                <a:close/>
              </a:path>
            </a:pathLst>
          </a:custGeom>
          <a:ln w="21595">
            <a:solidFill>
              <a:srgbClr val="FF2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5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314450"/>
            <a:ext cx="3977640" cy="3771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314450"/>
            <a:ext cx="3977640" cy="3771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5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661667"/>
            <a:ext cx="131445" cy="2403475"/>
          </a:xfrm>
          <a:custGeom>
            <a:avLst/>
            <a:gdLst/>
            <a:ahLst/>
            <a:cxnLst/>
            <a:rect l="l" t="t" r="r" b="b"/>
            <a:pathLst>
              <a:path w="131445" h="2403475">
                <a:moveTo>
                  <a:pt x="0" y="2402890"/>
                </a:moveTo>
                <a:lnTo>
                  <a:pt x="131254" y="2402890"/>
                </a:lnTo>
                <a:lnTo>
                  <a:pt x="131254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FFCD0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31254" y="1661667"/>
            <a:ext cx="148590" cy="2403475"/>
          </a:xfrm>
          <a:custGeom>
            <a:avLst/>
            <a:gdLst/>
            <a:ahLst/>
            <a:cxnLst/>
            <a:rect l="l" t="t" r="r" b="b"/>
            <a:pathLst>
              <a:path w="148590" h="2403475">
                <a:moveTo>
                  <a:pt x="0" y="2402890"/>
                </a:moveTo>
                <a:lnTo>
                  <a:pt x="148412" y="2402890"/>
                </a:lnTo>
                <a:lnTo>
                  <a:pt x="148412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2120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79666" y="1661667"/>
            <a:ext cx="159385" cy="2403475"/>
          </a:xfrm>
          <a:custGeom>
            <a:avLst/>
            <a:gdLst/>
            <a:ahLst/>
            <a:cxnLst/>
            <a:rect l="l" t="t" r="r" b="b"/>
            <a:pathLst>
              <a:path w="159384" h="2403475">
                <a:moveTo>
                  <a:pt x="0" y="2402890"/>
                </a:moveTo>
                <a:lnTo>
                  <a:pt x="159385" y="2402890"/>
                </a:lnTo>
                <a:lnTo>
                  <a:pt x="159385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ED21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439051" y="1661667"/>
            <a:ext cx="148590" cy="2403475"/>
          </a:xfrm>
          <a:custGeom>
            <a:avLst/>
            <a:gdLst/>
            <a:ahLst/>
            <a:cxnLst/>
            <a:rect l="l" t="t" r="r" b="b"/>
            <a:pathLst>
              <a:path w="148590" h="2403475">
                <a:moveTo>
                  <a:pt x="0" y="2402890"/>
                </a:moveTo>
                <a:lnTo>
                  <a:pt x="148501" y="2402890"/>
                </a:lnTo>
                <a:lnTo>
                  <a:pt x="148501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991A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587565" y="1661667"/>
            <a:ext cx="150495" cy="2403475"/>
          </a:xfrm>
          <a:custGeom>
            <a:avLst/>
            <a:gdLst/>
            <a:ahLst/>
            <a:cxnLst/>
            <a:rect l="l" t="t" r="r" b="b"/>
            <a:pathLst>
              <a:path w="150495" h="2403475">
                <a:moveTo>
                  <a:pt x="0" y="2402890"/>
                </a:moveTo>
                <a:lnTo>
                  <a:pt x="149885" y="2402890"/>
                </a:lnTo>
                <a:lnTo>
                  <a:pt x="149885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0067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737438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5" h="2403475">
                <a:moveTo>
                  <a:pt x="0" y="2402890"/>
                </a:moveTo>
                <a:lnTo>
                  <a:pt x="157721" y="2402890"/>
                </a:lnTo>
                <a:lnTo>
                  <a:pt x="157721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F899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895172" y="1661667"/>
            <a:ext cx="150495" cy="2403475"/>
          </a:xfrm>
          <a:custGeom>
            <a:avLst/>
            <a:gdLst/>
            <a:ahLst/>
            <a:cxnLst/>
            <a:rect l="l" t="t" r="r" b="b"/>
            <a:pathLst>
              <a:path w="150494" h="2403475">
                <a:moveTo>
                  <a:pt x="0" y="2402890"/>
                </a:moveTo>
                <a:lnTo>
                  <a:pt x="149885" y="2402890"/>
                </a:lnTo>
                <a:lnTo>
                  <a:pt x="149885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006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1045044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5" h="2403475">
                <a:moveTo>
                  <a:pt x="0" y="2402890"/>
                </a:moveTo>
                <a:lnTo>
                  <a:pt x="157721" y="2402890"/>
                </a:lnTo>
                <a:lnTo>
                  <a:pt x="157721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CC1B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1202766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5" h="2403475">
                <a:moveTo>
                  <a:pt x="0" y="2402890"/>
                </a:moveTo>
                <a:lnTo>
                  <a:pt x="157797" y="2402890"/>
                </a:lnTo>
                <a:lnTo>
                  <a:pt x="157797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9936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1360563" y="1661667"/>
            <a:ext cx="140335" cy="2403475"/>
          </a:xfrm>
          <a:custGeom>
            <a:avLst/>
            <a:gdLst/>
            <a:ahLst/>
            <a:cxnLst/>
            <a:rect l="l" t="t" r="r" b="b"/>
            <a:pathLst>
              <a:path w="140334" h="2403475">
                <a:moveTo>
                  <a:pt x="0" y="2402890"/>
                </a:moveTo>
                <a:lnTo>
                  <a:pt x="140220" y="2402890"/>
                </a:lnTo>
                <a:lnTo>
                  <a:pt x="140220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21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1500771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4" h="2403475">
                <a:moveTo>
                  <a:pt x="0" y="2402890"/>
                </a:moveTo>
                <a:lnTo>
                  <a:pt x="157797" y="2402890"/>
                </a:lnTo>
                <a:lnTo>
                  <a:pt x="157797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0067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1658581" y="1661667"/>
            <a:ext cx="149860" cy="2403475"/>
          </a:xfrm>
          <a:custGeom>
            <a:avLst/>
            <a:gdLst/>
            <a:ahLst/>
            <a:cxnLst/>
            <a:rect l="l" t="t" r="r" b="b"/>
            <a:pathLst>
              <a:path w="149860" h="2403475">
                <a:moveTo>
                  <a:pt x="0" y="2402890"/>
                </a:moveTo>
                <a:lnTo>
                  <a:pt x="149809" y="2402890"/>
                </a:lnTo>
                <a:lnTo>
                  <a:pt x="149809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9ACA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1808391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4" h="2403475">
                <a:moveTo>
                  <a:pt x="0" y="2402890"/>
                </a:moveTo>
                <a:lnTo>
                  <a:pt x="157797" y="2402890"/>
                </a:lnTo>
                <a:lnTo>
                  <a:pt x="157797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ED21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1966188" y="1661667"/>
            <a:ext cx="149860" cy="2403475"/>
          </a:xfrm>
          <a:custGeom>
            <a:avLst/>
            <a:gdLst/>
            <a:ahLst/>
            <a:cxnLst/>
            <a:rect l="l" t="t" r="r" b="b"/>
            <a:pathLst>
              <a:path w="149860" h="2403475">
                <a:moveTo>
                  <a:pt x="0" y="2402890"/>
                </a:moveTo>
                <a:lnTo>
                  <a:pt x="149809" y="2402890"/>
                </a:lnTo>
                <a:lnTo>
                  <a:pt x="149809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42BB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2115997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4" h="2403475">
                <a:moveTo>
                  <a:pt x="0" y="2402890"/>
                </a:moveTo>
                <a:lnTo>
                  <a:pt x="157797" y="2402890"/>
                </a:lnTo>
                <a:lnTo>
                  <a:pt x="157797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6521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2273795" y="1661667"/>
            <a:ext cx="158750" cy="2403475"/>
          </a:xfrm>
          <a:custGeom>
            <a:avLst/>
            <a:gdLst/>
            <a:ahLst/>
            <a:cxnLst/>
            <a:rect l="l" t="t" r="r" b="b"/>
            <a:pathLst>
              <a:path w="158750" h="2403475">
                <a:moveTo>
                  <a:pt x="0" y="2402890"/>
                </a:moveTo>
                <a:lnTo>
                  <a:pt x="158508" y="2402890"/>
                </a:lnTo>
                <a:lnTo>
                  <a:pt x="158508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F899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2432304" y="1661667"/>
            <a:ext cx="149225" cy="2403475"/>
          </a:xfrm>
          <a:custGeom>
            <a:avLst/>
            <a:gdLst/>
            <a:ahLst/>
            <a:cxnLst/>
            <a:rect l="l" t="t" r="r" b="b"/>
            <a:pathLst>
              <a:path w="149225" h="2403475">
                <a:moveTo>
                  <a:pt x="0" y="2402890"/>
                </a:moveTo>
                <a:lnTo>
                  <a:pt x="148983" y="2402890"/>
                </a:lnTo>
                <a:lnTo>
                  <a:pt x="148983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9936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2581287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4" h="2403475">
                <a:moveTo>
                  <a:pt x="0" y="2402890"/>
                </a:moveTo>
                <a:lnTo>
                  <a:pt x="158076" y="2402890"/>
                </a:lnTo>
                <a:lnTo>
                  <a:pt x="158076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21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2739364" y="1661667"/>
            <a:ext cx="149225" cy="2403475"/>
          </a:xfrm>
          <a:custGeom>
            <a:avLst/>
            <a:gdLst/>
            <a:ahLst/>
            <a:cxnLst/>
            <a:rect l="l" t="t" r="r" b="b"/>
            <a:pathLst>
              <a:path w="149225" h="2403475">
                <a:moveTo>
                  <a:pt x="0" y="2402890"/>
                </a:moveTo>
                <a:lnTo>
                  <a:pt x="148983" y="2402890"/>
                </a:lnTo>
                <a:lnTo>
                  <a:pt x="148983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006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2888348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4" h="2403475">
                <a:moveTo>
                  <a:pt x="0" y="2402890"/>
                </a:moveTo>
                <a:lnTo>
                  <a:pt x="158076" y="2402890"/>
                </a:lnTo>
                <a:lnTo>
                  <a:pt x="158076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2E66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3046425" y="1661667"/>
            <a:ext cx="158750" cy="2403475"/>
          </a:xfrm>
          <a:custGeom>
            <a:avLst/>
            <a:gdLst/>
            <a:ahLst/>
            <a:cxnLst/>
            <a:rect l="l" t="t" r="r" b="b"/>
            <a:pathLst>
              <a:path w="158750" h="2403475">
                <a:moveTo>
                  <a:pt x="0" y="2402890"/>
                </a:moveTo>
                <a:lnTo>
                  <a:pt x="158686" y="2402890"/>
                </a:lnTo>
                <a:lnTo>
                  <a:pt x="158686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3299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3205111" y="1661667"/>
            <a:ext cx="148590" cy="2403475"/>
          </a:xfrm>
          <a:custGeom>
            <a:avLst/>
            <a:gdLst/>
            <a:ahLst/>
            <a:cxnLst/>
            <a:rect l="l" t="t" r="r" b="b"/>
            <a:pathLst>
              <a:path w="148589" h="2403475">
                <a:moveTo>
                  <a:pt x="0" y="2402890"/>
                </a:moveTo>
                <a:lnTo>
                  <a:pt x="148374" y="2402890"/>
                </a:lnTo>
                <a:lnTo>
                  <a:pt x="148374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ED21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3353485" y="1661667"/>
            <a:ext cx="149225" cy="2403475"/>
          </a:xfrm>
          <a:custGeom>
            <a:avLst/>
            <a:gdLst/>
            <a:ahLst/>
            <a:cxnLst/>
            <a:rect l="l" t="t" r="r" b="b"/>
            <a:pathLst>
              <a:path w="149225" h="2403475">
                <a:moveTo>
                  <a:pt x="0" y="2402890"/>
                </a:moveTo>
                <a:lnTo>
                  <a:pt x="148983" y="2402890"/>
                </a:lnTo>
                <a:lnTo>
                  <a:pt x="148983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006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3502469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4" h="2403475">
                <a:moveTo>
                  <a:pt x="0" y="2402890"/>
                </a:moveTo>
                <a:lnTo>
                  <a:pt x="158076" y="2402890"/>
                </a:lnTo>
                <a:lnTo>
                  <a:pt x="158076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CC1B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3660546" y="1661667"/>
            <a:ext cx="149225" cy="2403475"/>
          </a:xfrm>
          <a:custGeom>
            <a:avLst/>
            <a:gdLst/>
            <a:ahLst/>
            <a:cxnLst/>
            <a:rect l="l" t="t" r="r" b="b"/>
            <a:pathLst>
              <a:path w="149225" h="2403475">
                <a:moveTo>
                  <a:pt x="0" y="2402890"/>
                </a:moveTo>
                <a:lnTo>
                  <a:pt x="148983" y="2402890"/>
                </a:lnTo>
                <a:lnTo>
                  <a:pt x="148983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253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3809530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4" h="2403475">
                <a:moveTo>
                  <a:pt x="0" y="2402890"/>
                </a:moveTo>
                <a:lnTo>
                  <a:pt x="158076" y="2402890"/>
                </a:lnTo>
                <a:lnTo>
                  <a:pt x="158076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21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3967607" y="1661667"/>
            <a:ext cx="149225" cy="2403475"/>
          </a:xfrm>
          <a:custGeom>
            <a:avLst/>
            <a:gdLst/>
            <a:ahLst/>
            <a:cxnLst/>
            <a:rect l="l" t="t" r="r" b="b"/>
            <a:pathLst>
              <a:path w="149225" h="2403475">
                <a:moveTo>
                  <a:pt x="0" y="2402890"/>
                </a:moveTo>
                <a:lnTo>
                  <a:pt x="148983" y="2402890"/>
                </a:lnTo>
                <a:lnTo>
                  <a:pt x="148983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F265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4116590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4" h="2403475">
                <a:moveTo>
                  <a:pt x="0" y="2402890"/>
                </a:moveTo>
                <a:lnTo>
                  <a:pt x="158076" y="2402890"/>
                </a:lnTo>
                <a:lnTo>
                  <a:pt x="158076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2120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4274680" y="1661667"/>
            <a:ext cx="149225" cy="2403475"/>
          </a:xfrm>
          <a:custGeom>
            <a:avLst/>
            <a:gdLst/>
            <a:ahLst/>
            <a:cxnLst/>
            <a:rect l="l" t="t" r="r" b="b"/>
            <a:pathLst>
              <a:path w="149225" h="2403475">
                <a:moveTo>
                  <a:pt x="0" y="2402890"/>
                </a:moveTo>
                <a:lnTo>
                  <a:pt x="148983" y="2402890"/>
                </a:lnTo>
                <a:lnTo>
                  <a:pt x="148983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FFCD0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k object 45"/>
          <p:cNvSpPr/>
          <p:nvPr/>
        </p:nvSpPr>
        <p:spPr>
          <a:xfrm>
            <a:off x="4423664" y="1661667"/>
            <a:ext cx="160655" cy="2403475"/>
          </a:xfrm>
          <a:custGeom>
            <a:avLst/>
            <a:gdLst/>
            <a:ahLst/>
            <a:cxnLst/>
            <a:rect l="l" t="t" r="r" b="b"/>
            <a:pathLst>
              <a:path w="160654" h="2403475">
                <a:moveTo>
                  <a:pt x="0" y="2402890"/>
                </a:moveTo>
                <a:lnTo>
                  <a:pt x="160159" y="2402890"/>
                </a:lnTo>
                <a:lnTo>
                  <a:pt x="160159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253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k object 46"/>
          <p:cNvSpPr/>
          <p:nvPr/>
        </p:nvSpPr>
        <p:spPr>
          <a:xfrm>
            <a:off x="4583823" y="1661667"/>
            <a:ext cx="149860" cy="2403475"/>
          </a:xfrm>
          <a:custGeom>
            <a:avLst/>
            <a:gdLst/>
            <a:ahLst/>
            <a:cxnLst/>
            <a:rect l="l" t="t" r="r" b="b"/>
            <a:pathLst>
              <a:path w="149860" h="2403475">
                <a:moveTo>
                  <a:pt x="0" y="2402890"/>
                </a:moveTo>
                <a:lnTo>
                  <a:pt x="149263" y="2402890"/>
                </a:lnTo>
                <a:lnTo>
                  <a:pt x="149263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ED21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k object 47"/>
          <p:cNvSpPr/>
          <p:nvPr/>
        </p:nvSpPr>
        <p:spPr>
          <a:xfrm>
            <a:off x="4733074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4" h="2403475">
                <a:moveTo>
                  <a:pt x="0" y="2402890"/>
                </a:moveTo>
                <a:lnTo>
                  <a:pt x="157810" y="2402890"/>
                </a:lnTo>
                <a:lnTo>
                  <a:pt x="157810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CC1B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k object 48"/>
          <p:cNvSpPr/>
          <p:nvPr/>
        </p:nvSpPr>
        <p:spPr>
          <a:xfrm>
            <a:off x="4890884" y="1661667"/>
            <a:ext cx="159385" cy="2403475"/>
          </a:xfrm>
          <a:custGeom>
            <a:avLst/>
            <a:gdLst/>
            <a:ahLst/>
            <a:cxnLst/>
            <a:rect l="l" t="t" r="r" b="b"/>
            <a:pathLst>
              <a:path w="159385" h="2403475">
                <a:moveTo>
                  <a:pt x="0" y="2402890"/>
                </a:moveTo>
                <a:lnTo>
                  <a:pt x="158953" y="2402890"/>
                </a:lnTo>
                <a:lnTo>
                  <a:pt x="158953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00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k object 49"/>
          <p:cNvSpPr/>
          <p:nvPr/>
        </p:nvSpPr>
        <p:spPr>
          <a:xfrm>
            <a:off x="5049850" y="1661667"/>
            <a:ext cx="148590" cy="2403475"/>
          </a:xfrm>
          <a:custGeom>
            <a:avLst/>
            <a:gdLst/>
            <a:ahLst/>
            <a:cxnLst/>
            <a:rect l="l" t="t" r="r" b="b"/>
            <a:pathLst>
              <a:path w="148589" h="2403475">
                <a:moveTo>
                  <a:pt x="0" y="2402890"/>
                </a:moveTo>
                <a:lnTo>
                  <a:pt x="148501" y="2402890"/>
                </a:lnTo>
                <a:lnTo>
                  <a:pt x="148501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9ACA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k object 50"/>
          <p:cNvSpPr/>
          <p:nvPr/>
        </p:nvSpPr>
        <p:spPr>
          <a:xfrm>
            <a:off x="5198351" y="1661667"/>
            <a:ext cx="159385" cy="2403475"/>
          </a:xfrm>
          <a:custGeom>
            <a:avLst/>
            <a:gdLst/>
            <a:ahLst/>
            <a:cxnLst/>
            <a:rect l="l" t="t" r="r" b="b"/>
            <a:pathLst>
              <a:path w="159385" h="2403475">
                <a:moveTo>
                  <a:pt x="0" y="2402890"/>
                </a:moveTo>
                <a:lnTo>
                  <a:pt x="158953" y="2402890"/>
                </a:lnTo>
                <a:lnTo>
                  <a:pt x="158953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253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k object 51"/>
          <p:cNvSpPr/>
          <p:nvPr/>
        </p:nvSpPr>
        <p:spPr>
          <a:xfrm>
            <a:off x="5357304" y="1661667"/>
            <a:ext cx="148590" cy="2403475"/>
          </a:xfrm>
          <a:custGeom>
            <a:avLst/>
            <a:gdLst/>
            <a:ahLst/>
            <a:cxnLst/>
            <a:rect l="l" t="t" r="r" b="b"/>
            <a:pathLst>
              <a:path w="148589" h="2403475">
                <a:moveTo>
                  <a:pt x="0" y="2402890"/>
                </a:moveTo>
                <a:lnTo>
                  <a:pt x="148501" y="2402890"/>
                </a:lnTo>
                <a:lnTo>
                  <a:pt x="148501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42BB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k object 52"/>
          <p:cNvSpPr/>
          <p:nvPr/>
        </p:nvSpPr>
        <p:spPr>
          <a:xfrm>
            <a:off x="5505805" y="1661667"/>
            <a:ext cx="159385" cy="2403475"/>
          </a:xfrm>
          <a:custGeom>
            <a:avLst/>
            <a:gdLst/>
            <a:ahLst/>
            <a:cxnLst/>
            <a:rect l="l" t="t" r="r" b="b"/>
            <a:pathLst>
              <a:path w="159385" h="2403475">
                <a:moveTo>
                  <a:pt x="0" y="2402890"/>
                </a:moveTo>
                <a:lnTo>
                  <a:pt x="158953" y="2402890"/>
                </a:lnTo>
                <a:lnTo>
                  <a:pt x="158953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F265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k object 53"/>
          <p:cNvSpPr/>
          <p:nvPr/>
        </p:nvSpPr>
        <p:spPr>
          <a:xfrm>
            <a:off x="5664758" y="1661667"/>
            <a:ext cx="148590" cy="2403475"/>
          </a:xfrm>
          <a:custGeom>
            <a:avLst/>
            <a:gdLst/>
            <a:ahLst/>
            <a:cxnLst/>
            <a:rect l="l" t="t" r="r" b="b"/>
            <a:pathLst>
              <a:path w="148589" h="2403475">
                <a:moveTo>
                  <a:pt x="0" y="2402890"/>
                </a:moveTo>
                <a:lnTo>
                  <a:pt x="148501" y="2402890"/>
                </a:lnTo>
                <a:lnTo>
                  <a:pt x="148501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21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k object 54"/>
          <p:cNvSpPr/>
          <p:nvPr/>
        </p:nvSpPr>
        <p:spPr>
          <a:xfrm>
            <a:off x="5813259" y="1661667"/>
            <a:ext cx="148590" cy="2403475"/>
          </a:xfrm>
          <a:custGeom>
            <a:avLst/>
            <a:gdLst/>
            <a:ahLst/>
            <a:cxnLst/>
            <a:rect l="l" t="t" r="r" b="b"/>
            <a:pathLst>
              <a:path w="148589" h="2403475">
                <a:moveTo>
                  <a:pt x="0" y="2402890"/>
                </a:moveTo>
                <a:lnTo>
                  <a:pt x="148285" y="2402890"/>
                </a:lnTo>
                <a:lnTo>
                  <a:pt x="148285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00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k object 55"/>
          <p:cNvSpPr/>
          <p:nvPr/>
        </p:nvSpPr>
        <p:spPr>
          <a:xfrm>
            <a:off x="5961545" y="1661667"/>
            <a:ext cx="159385" cy="2403475"/>
          </a:xfrm>
          <a:custGeom>
            <a:avLst/>
            <a:gdLst/>
            <a:ahLst/>
            <a:cxnLst/>
            <a:rect l="l" t="t" r="r" b="b"/>
            <a:pathLst>
              <a:path w="159385" h="2403475">
                <a:moveTo>
                  <a:pt x="0" y="2402890"/>
                </a:moveTo>
                <a:lnTo>
                  <a:pt x="159003" y="2402890"/>
                </a:lnTo>
                <a:lnTo>
                  <a:pt x="159003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6521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k object 56"/>
          <p:cNvSpPr/>
          <p:nvPr/>
        </p:nvSpPr>
        <p:spPr>
          <a:xfrm>
            <a:off x="6120561" y="1661667"/>
            <a:ext cx="148590" cy="2403475"/>
          </a:xfrm>
          <a:custGeom>
            <a:avLst/>
            <a:gdLst/>
            <a:ahLst/>
            <a:cxnLst/>
            <a:rect l="l" t="t" r="r" b="b"/>
            <a:pathLst>
              <a:path w="148589" h="2403475">
                <a:moveTo>
                  <a:pt x="0" y="2402890"/>
                </a:moveTo>
                <a:lnTo>
                  <a:pt x="148285" y="2402890"/>
                </a:lnTo>
                <a:lnTo>
                  <a:pt x="148285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CC1F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k object 57"/>
          <p:cNvSpPr/>
          <p:nvPr/>
        </p:nvSpPr>
        <p:spPr>
          <a:xfrm>
            <a:off x="6268846" y="1661667"/>
            <a:ext cx="160020" cy="2403475"/>
          </a:xfrm>
          <a:custGeom>
            <a:avLst/>
            <a:gdLst/>
            <a:ahLst/>
            <a:cxnLst/>
            <a:rect l="l" t="t" r="r" b="b"/>
            <a:pathLst>
              <a:path w="160020" h="2403475">
                <a:moveTo>
                  <a:pt x="0" y="2402890"/>
                </a:moveTo>
                <a:lnTo>
                  <a:pt x="159969" y="2402890"/>
                </a:lnTo>
                <a:lnTo>
                  <a:pt x="159969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F265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k object 58"/>
          <p:cNvSpPr/>
          <p:nvPr/>
        </p:nvSpPr>
        <p:spPr>
          <a:xfrm>
            <a:off x="6428816" y="1661667"/>
            <a:ext cx="148590" cy="2403475"/>
          </a:xfrm>
          <a:custGeom>
            <a:avLst/>
            <a:gdLst/>
            <a:ahLst/>
            <a:cxnLst/>
            <a:rect l="l" t="t" r="r" b="b"/>
            <a:pathLst>
              <a:path w="148590" h="2403475">
                <a:moveTo>
                  <a:pt x="0" y="2402890"/>
                </a:moveTo>
                <a:lnTo>
                  <a:pt x="148285" y="2402890"/>
                </a:lnTo>
                <a:lnTo>
                  <a:pt x="148285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9ACA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k object 59"/>
          <p:cNvSpPr/>
          <p:nvPr/>
        </p:nvSpPr>
        <p:spPr>
          <a:xfrm>
            <a:off x="6577088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5" h="2403475">
                <a:moveTo>
                  <a:pt x="0" y="2402890"/>
                </a:moveTo>
                <a:lnTo>
                  <a:pt x="158064" y="2402890"/>
                </a:lnTo>
                <a:lnTo>
                  <a:pt x="158064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CC1B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k object 60"/>
          <p:cNvSpPr/>
          <p:nvPr/>
        </p:nvSpPr>
        <p:spPr>
          <a:xfrm>
            <a:off x="6735153" y="1661667"/>
            <a:ext cx="148590" cy="2403475"/>
          </a:xfrm>
          <a:custGeom>
            <a:avLst/>
            <a:gdLst/>
            <a:ahLst/>
            <a:cxnLst/>
            <a:rect l="l" t="t" r="r" b="b"/>
            <a:pathLst>
              <a:path w="148590" h="2403475">
                <a:moveTo>
                  <a:pt x="0" y="2402890"/>
                </a:moveTo>
                <a:lnTo>
                  <a:pt x="148285" y="2402890"/>
                </a:lnTo>
                <a:lnTo>
                  <a:pt x="148285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0067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k object 61"/>
          <p:cNvSpPr/>
          <p:nvPr/>
        </p:nvSpPr>
        <p:spPr>
          <a:xfrm>
            <a:off x="6883437" y="1661667"/>
            <a:ext cx="158750" cy="2403475"/>
          </a:xfrm>
          <a:custGeom>
            <a:avLst/>
            <a:gdLst/>
            <a:ahLst/>
            <a:cxnLst/>
            <a:rect l="l" t="t" r="r" b="b"/>
            <a:pathLst>
              <a:path w="158750" h="2403475">
                <a:moveTo>
                  <a:pt x="0" y="2402890"/>
                </a:moveTo>
                <a:lnTo>
                  <a:pt x="158445" y="2402890"/>
                </a:lnTo>
                <a:lnTo>
                  <a:pt x="158445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21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k object 62"/>
          <p:cNvSpPr/>
          <p:nvPr/>
        </p:nvSpPr>
        <p:spPr>
          <a:xfrm>
            <a:off x="7041883" y="1661667"/>
            <a:ext cx="150495" cy="2403475"/>
          </a:xfrm>
          <a:custGeom>
            <a:avLst/>
            <a:gdLst/>
            <a:ahLst/>
            <a:cxnLst/>
            <a:rect l="l" t="t" r="r" b="b"/>
            <a:pathLst>
              <a:path w="150495" h="2403475">
                <a:moveTo>
                  <a:pt x="0" y="2402890"/>
                </a:moveTo>
                <a:lnTo>
                  <a:pt x="150202" y="2402890"/>
                </a:lnTo>
                <a:lnTo>
                  <a:pt x="150202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FFCD0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bk object 63"/>
          <p:cNvSpPr/>
          <p:nvPr/>
        </p:nvSpPr>
        <p:spPr>
          <a:xfrm>
            <a:off x="7192086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5" h="2403475">
                <a:moveTo>
                  <a:pt x="0" y="2402890"/>
                </a:moveTo>
                <a:lnTo>
                  <a:pt x="157670" y="2402890"/>
                </a:lnTo>
                <a:lnTo>
                  <a:pt x="157670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006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bk object 64"/>
          <p:cNvSpPr/>
          <p:nvPr/>
        </p:nvSpPr>
        <p:spPr>
          <a:xfrm>
            <a:off x="7349743" y="1661667"/>
            <a:ext cx="150495" cy="2403475"/>
          </a:xfrm>
          <a:custGeom>
            <a:avLst/>
            <a:gdLst/>
            <a:ahLst/>
            <a:cxnLst/>
            <a:rect l="l" t="t" r="r" b="b"/>
            <a:pathLst>
              <a:path w="150495" h="2403475">
                <a:moveTo>
                  <a:pt x="0" y="2402890"/>
                </a:moveTo>
                <a:lnTo>
                  <a:pt x="150202" y="2402890"/>
                </a:lnTo>
                <a:lnTo>
                  <a:pt x="150202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2120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k object 65"/>
          <p:cNvSpPr/>
          <p:nvPr/>
        </p:nvSpPr>
        <p:spPr>
          <a:xfrm>
            <a:off x="7499946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5" h="2403475">
                <a:moveTo>
                  <a:pt x="0" y="2402890"/>
                </a:moveTo>
                <a:lnTo>
                  <a:pt x="157670" y="2402890"/>
                </a:lnTo>
                <a:lnTo>
                  <a:pt x="157670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9A67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k object 66"/>
          <p:cNvSpPr/>
          <p:nvPr/>
        </p:nvSpPr>
        <p:spPr>
          <a:xfrm>
            <a:off x="7657617" y="1661667"/>
            <a:ext cx="150495" cy="2403475"/>
          </a:xfrm>
          <a:custGeom>
            <a:avLst/>
            <a:gdLst/>
            <a:ahLst/>
            <a:cxnLst/>
            <a:rect l="l" t="t" r="r" b="b"/>
            <a:pathLst>
              <a:path w="150495" h="2403475">
                <a:moveTo>
                  <a:pt x="0" y="2402890"/>
                </a:moveTo>
                <a:lnTo>
                  <a:pt x="150202" y="2402890"/>
                </a:lnTo>
                <a:lnTo>
                  <a:pt x="150202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3299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k object 67"/>
          <p:cNvSpPr/>
          <p:nvPr/>
        </p:nvSpPr>
        <p:spPr>
          <a:xfrm>
            <a:off x="7807820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5" h="2403475">
                <a:moveTo>
                  <a:pt x="0" y="2402890"/>
                </a:moveTo>
                <a:lnTo>
                  <a:pt x="157670" y="2402890"/>
                </a:lnTo>
                <a:lnTo>
                  <a:pt x="157670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ED21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k object 68"/>
          <p:cNvSpPr/>
          <p:nvPr/>
        </p:nvSpPr>
        <p:spPr>
          <a:xfrm>
            <a:off x="7965478" y="1661667"/>
            <a:ext cx="150495" cy="2403475"/>
          </a:xfrm>
          <a:custGeom>
            <a:avLst/>
            <a:gdLst/>
            <a:ahLst/>
            <a:cxnLst/>
            <a:rect l="l" t="t" r="r" b="b"/>
            <a:pathLst>
              <a:path w="150495" h="2403475">
                <a:moveTo>
                  <a:pt x="0" y="2402890"/>
                </a:moveTo>
                <a:lnTo>
                  <a:pt x="150202" y="2402890"/>
                </a:lnTo>
                <a:lnTo>
                  <a:pt x="150202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0067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bk object 69"/>
          <p:cNvSpPr/>
          <p:nvPr/>
        </p:nvSpPr>
        <p:spPr>
          <a:xfrm>
            <a:off x="8115681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5" h="2403475">
                <a:moveTo>
                  <a:pt x="0" y="2402890"/>
                </a:moveTo>
                <a:lnTo>
                  <a:pt x="157670" y="2402890"/>
                </a:lnTo>
                <a:lnTo>
                  <a:pt x="157670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9936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bk object 70"/>
          <p:cNvSpPr/>
          <p:nvPr/>
        </p:nvSpPr>
        <p:spPr>
          <a:xfrm>
            <a:off x="8273351" y="1661667"/>
            <a:ext cx="147320" cy="2403475"/>
          </a:xfrm>
          <a:custGeom>
            <a:avLst/>
            <a:gdLst/>
            <a:ahLst/>
            <a:cxnLst/>
            <a:rect l="l" t="t" r="r" b="b"/>
            <a:pathLst>
              <a:path w="147320" h="2403475">
                <a:moveTo>
                  <a:pt x="0" y="2402890"/>
                </a:moveTo>
                <a:lnTo>
                  <a:pt x="147205" y="2402890"/>
                </a:lnTo>
                <a:lnTo>
                  <a:pt x="147205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2E66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bk object 71"/>
          <p:cNvSpPr/>
          <p:nvPr/>
        </p:nvSpPr>
        <p:spPr>
          <a:xfrm>
            <a:off x="8420557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5" h="2403475">
                <a:moveTo>
                  <a:pt x="0" y="2402890"/>
                </a:moveTo>
                <a:lnTo>
                  <a:pt x="157784" y="2402890"/>
                </a:lnTo>
                <a:lnTo>
                  <a:pt x="157784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6521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bk object 72"/>
          <p:cNvSpPr/>
          <p:nvPr/>
        </p:nvSpPr>
        <p:spPr>
          <a:xfrm>
            <a:off x="8578215" y="1661667"/>
            <a:ext cx="150495" cy="2403475"/>
          </a:xfrm>
          <a:custGeom>
            <a:avLst/>
            <a:gdLst/>
            <a:ahLst/>
            <a:cxnLst/>
            <a:rect l="l" t="t" r="r" b="b"/>
            <a:pathLst>
              <a:path w="150495" h="2403475">
                <a:moveTo>
                  <a:pt x="0" y="2402890"/>
                </a:moveTo>
                <a:lnTo>
                  <a:pt x="149885" y="2402890"/>
                </a:lnTo>
                <a:lnTo>
                  <a:pt x="149885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F265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bk object 73"/>
          <p:cNvSpPr/>
          <p:nvPr/>
        </p:nvSpPr>
        <p:spPr>
          <a:xfrm>
            <a:off x="8728100" y="1661667"/>
            <a:ext cx="149225" cy="2403475"/>
          </a:xfrm>
          <a:custGeom>
            <a:avLst/>
            <a:gdLst/>
            <a:ahLst/>
            <a:cxnLst/>
            <a:rect l="l" t="t" r="r" b="b"/>
            <a:pathLst>
              <a:path w="149225" h="2403475">
                <a:moveTo>
                  <a:pt x="0" y="2402890"/>
                </a:moveTo>
                <a:lnTo>
                  <a:pt x="148869" y="2402890"/>
                </a:lnTo>
                <a:lnTo>
                  <a:pt x="148869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9A67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bk object 74"/>
          <p:cNvSpPr/>
          <p:nvPr/>
        </p:nvSpPr>
        <p:spPr>
          <a:xfrm>
            <a:off x="8876969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5" h="2403475">
                <a:moveTo>
                  <a:pt x="0" y="2402890"/>
                </a:moveTo>
                <a:lnTo>
                  <a:pt x="157988" y="2402890"/>
                </a:lnTo>
                <a:lnTo>
                  <a:pt x="157988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0067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bk object 75"/>
          <p:cNvSpPr/>
          <p:nvPr/>
        </p:nvSpPr>
        <p:spPr>
          <a:xfrm>
            <a:off x="9034957" y="1661667"/>
            <a:ext cx="109220" cy="2403475"/>
          </a:xfrm>
          <a:custGeom>
            <a:avLst/>
            <a:gdLst/>
            <a:ahLst/>
            <a:cxnLst/>
            <a:rect l="l" t="t" r="r" b="b"/>
            <a:pathLst>
              <a:path w="109220" h="2403475">
                <a:moveTo>
                  <a:pt x="0" y="2402890"/>
                </a:moveTo>
                <a:lnTo>
                  <a:pt x="109042" y="2402890"/>
                </a:lnTo>
                <a:lnTo>
                  <a:pt x="109042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CC1B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bk object 76"/>
          <p:cNvSpPr/>
          <p:nvPr/>
        </p:nvSpPr>
        <p:spPr>
          <a:xfrm>
            <a:off x="2991863" y="2688997"/>
            <a:ext cx="596900" cy="596900"/>
          </a:xfrm>
          <a:custGeom>
            <a:avLst/>
            <a:gdLst/>
            <a:ahLst/>
            <a:cxnLst/>
            <a:rect l="l" t="t" r="r" b="b"/>
            <a:pathLst>
              <a:path w="596900" h="596900">
                <a:moveTo>
                  <a:pt x="301078" y="0"/>
                </a:moveTo>
                <a:lnTo>
                  <a:pt x="253066" y="3469"/>
                </a:lnTo>
                <a:lnTo>
                  <a:pt x="207832" y="13878"/>
                </a:lnTo>
                <a:lnTo>
                  <a:pt x="165375" y="31223"/>
                </a:lnTo>
                <a:lnTo>
                  <a:pt x="125697" y="55502"/>
                </a:lnTo>
                <a:lnTo>
                  <a:pt x="88798" y="86715"/>
                </a:lnTo>
                <a:lnTo>
                  <a:pt x="56827" y="122927"/>
                </a:lnTo>
                <a:lnTo>
                  <a:pt x="31963" y="162190"/>
                </a:lnTo>
                <a:lnTo>
                  <a:pt x="14205" y="204506"/>
                </a:lnTo>
                <a:lnTo>
                  <a:pt x="3551" y="249875"/>
                </a:lnTo>
                <a:lnTo>
                  <a:pt x="0" y="298297"/>
                </a:lnTo>
                <a:lnTo>
                  <a:pt x="3551" y="346250"/>
                </a:lnTo>
                <a:lnTo>
                  <a:pt x="14205" y="391312"/>
                </a:lnTo>
                <a:lnTo>
                  <a:pt x="31963" y="433485"/>
                </a:lnTo>
                <a:lnTo>
                  <a:pt x="56827" y="472773"/>
                </a:lnTo>
                <a:lnTo>
                  <a:pt x="88798" y="509181"/>
                </a:lnTo>
                <a:lnTo>
                  <a:pt x="125697" y="540646"/>
                </a:lnTo>
                <a:lnTo>
                  <a:pt x="165375" y="565122"/>
                </a:lnTo>
                <a:lnTo>
                  <a:pt x="207832" y="582606"/>
                </a:lnTo>
                <a:lnTo>
                  <a:pt x="253066" y="593097"/>
                </a:lnTo>
                <a:lnTo>
                  <a:pt x="301078" y="596595"/>
                </a:lnTo>
                <a:lnTo>
                  <a:pt x="349439" y="593126"/>
                </a:lnTo>
                <a:lnTo>
                  <a:pt x="394639" y="582719"/>
                </a:lnTo>
                <a:lnTo>
                  <a:pt x="436677" y="565374"/>
                </a:lnTo>
                <a:lnTo>
                  <a:pt x="475552" y="541090"/>
                </a:lnTo>
                <a:lnTo>
                  <a:pt x="511263" y="509866"/>
                </a:lnTo>
                <a:lnTo>
                  <a:pt x="541981" y="473666"/>
                </a:lnTo>
                <a:lnTo>
                  <a:pt x="565874" y="434406"/>
                </a:lnTo>
                <a:lnTo>
                  <a:pt x="582940" y="392091"/>
                </a:lnTo>
                <a:lnTo>
                  <a:pt x="593181" y="346720"/>
                </a:lnTo>
                <a:lnTo>
                  <a:pt x="596595" y="298297"/>
                </a:lnTo>
                <a:lnTo>
                  <a:pt x="594164" y="258235"/>
                </a:lnTo>
                <a:lnTo>
                  <a:pt x="586876" y="219906"/>
                </a:lnTo>
                <a:lnTo>
                  <a:pt x="574735" y="183311"/>
                </a:lnTo>
                <a:lnTo>
                  <a:pt x="557745" y="148450"/>
                </a:lnTo>
                <a:lnTo>
                  <a:pt x="536364" y="116200"/>
                </a:lnTo>
                <a:lnTo>
                  <a:pt x="511084" y="87417"/>
                </a:lnTo>
                <a:lnTo>
                  <a:pt x="481906" y="62096"/>
                </a:lnTo>
                <a:lnTo>
                  <a:pt x="448830" y="40233"/>
                </a:lnTo>
                <a:lnTo>
                  <a:pt x="413319" y="22636"/>
                </a:lnTo>
                <a:lnTo>
                  <a:pt x="376855" y="10063"/>
                </a:lnTo>
                <a:lnTo>
                  <a:pt x="339440" y="2516"/>
                </a:lnTo>
                <a:lnTo>
                  <a:pt x="3010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bk object 77"/>
          <p:cNvSpPr/>
          <p:nvPr/>
        </p:nvSpPr>
        <p:spPr>
          <a:xfrm>
            <a:off x="3843745" y="1823245"/>
            <a:ext cx="1554480" cy="2080260"/>
          </a:xfrm>
          <a:custGeom>
            <a:avLst/>
            <a:gdLst/>
            <a:ahLst/>
            <a:cxnLst/>
            <a:rect l="l" t="t" r="r" b="b"/>
            <a:pathLst>
              <a:path w="1554479" h="2080260">
                <a:moveTo>
                  <a:pt x="499465" y="24980"/>
                </a:moveTo>
                <a:lnTo>
                  <a:pt x="0" y="24980"/>
                </a:lnTo>
                <a:lnTo>
                  <a:pt x="0" y="2079739"/>
                </a:lnTo>
                <a:lnTo>
                  <a:pt x="499465" y="2079739"/>
                </a:lnTo>
                <a:lnTo>
                  <a:pt x="499465" y="1355509"/>
                </a:lnTo>
                <a:lnTo>
                  <a:pt x="1257281" y="1355509"/>
                </a:lnTo>
                <a:lnTo>
                  <a:pt x="1317286" y="1310530"/>
                </a:lnTo>
                <a:lnTo>
                  <a:pt x="1355968" y="1273402"/>
                </a:lnTo>
                <a:lnTo>
                  <a:pt x="1390878" y="1232725"/>
                </a:lnTo>
                <a:lnTo>
                  <a:pt x="1422198" y="1189247"/>
                </a:lnTo>
                <a:lnTo>
                  <a:pt x="1450137" y="1143713"/>
                </a:lnTo>
                <a:lnTo>
                  <a:pt x="1470428" y="1104392"/>
                </a:lnTo>
                <a:lnTo>
                  <a:pt x="751979" y="1104392"/>
                </a:lnTo>
                <a:lnTo>
                  <a:pt x="732853" y="1103870"/>
                </a:lnTo>
                <a:lnTo>
                  <a:pt x="679132" y="1096060"/>
                </a:lnTo>
                <a:lnTo>
                  <a:pt x="630483" y="1081232"/>
                </a:lnTo>
                <a:lnTo>
                  <a:pt x="585479" y="1061554"/>
                </a:lnTo>
                <a:lnTo>
                  <a:pt x="540956" y="1036972"/>
                </a:lnTo>
                <a:lnTo>
                  <a:pt x="526688" y="1028950"/>
                </a:lnTo>
                <a:lnTo>
                  <a:pt x="512857" y="1021362"/>
                </a:lnTo>
                <a:lnTo>
                  <a:pt x="499465" y="1014209"/>
                </a:lnTo>
                <a:lnTo>
                  <a:pt x="499465" y="474497"/>
                </a:lnTo>
                <a:lnTo>
                  <a:pt x="551143" y="435138"/>
                </a:lnTo>
                <a:lnTo>
                  <a:pt x="606297" y="403047"/>
                </a:lnTo>
                <a:lnTo>
                  <a:pt x="671152" y="381723"/>
                </a:lnTo>
                <a:lnTo>
                  <a:pt x="709569" y="376390"/>
                </a:lnTo>
                <a:lnTo>
                  <a:pt x="751979" y="374611"/>
                </a:lnTo>
                <a:lnTo>
                  <a:pt x="1488782" y="374611"/>
                </a:lnTo>
                <a:lnTo>
                  <a:pt x="1480611" y="355978"/>
                </a:lnTo>
                <a:lnTo>
                  <a:pt x="1458175" y="314261"/>
                </a:lnTo>
                <a:lnTo>
                  <a:pt x="1429744" y="269825"/>
                </a:lnTo>
                <a:lnTo>
                  <a:pt x="1399162" y="228870"/>
                </a:lnTo>
                <a:lnTo>
                  <a:pt x="1366430" y="191397"/>
                </a:lnTo>
                <a:lnTo>
                  <a:pt x="1331547" y="157405"/>
                </a:lnTo>
                <a:lnTo>
                  <a:pt x="1325733" y="152615"/>
                </a:lnTo>
                <a:lnTo>
                  <a:pt x="499465" y="152615"/>
                </a:lnTo>
                <a:lnTo>
                  <a:pt x="499465" y="24980"/>
                </a:lnTo>
                <a:close/>
              </a:path>
              <a:path w="1554479" h="2080260">
                <a:moveTo>
                  <a:pt x="1257281" y="1355509"/>
                </a:moveTo>
                <a:lnTo>
                  <a:pt x="499465" y="1355509"/>
                </a:lnTo>
                <a:lnTo>
                  <a:pt x="539047" y="1378579"/>
                </a:lnTo>
                <a:lnTo>
                  <a:pt x="578716" y="1399214"/>
                </a:lnTo>
                <a:lnTo>
                  <a:pt x="618476" y="1417418"/>
                </a:lnTo>
                <a:lnTo>
                  <a:pt x="658329" y="1433195"/>
                </a:lnTo>
                <a:lnTo>
                  <a:pt x="701899" y="1445946"/>
                </a:lnTo>
                <a:lnTo>
                  <a:pt x="752843" y="1455054"/>
                </a:lnTo>
                <a:lnTo>
                  <a:pt x="811159" y="1460519"/>
                </a:lnTo>
                <a:lnTo>
                  <a:pt x="876846" y="1462341"/>
                </a:lnTo>
                <a:lnTo>
                  <a:pt x="933011" y="1460625"/>
                </a:lnTo>
                <a:lnTo>
                  <a:pt x="986828" y="1455477"/>
                </a:lnTo>
                <a:lnTo>
                  <a:pt x="1038296" y="1446899"/>
                </a:lnTo>
                <a:lnTo>
                  <a:pt x="1087415" y="1434894"/>
                </a:lnTo>
                <a:lnTo>
                  <a:pt x="1134187" y="1419462"/>
                </a:lnTo>
                <a:lnTo>
                  <a:pt x="1178610" y="1400606"/>
                </a:lnTo>
                <a:lnTo>
                  <a:pt x="1228608" y="1374133"/>
                </a:lnTo>
                <a:lnTo>
                  <a:pt x="1257281" y="1355509"/>
                </a:lnTo>
                <a:close/>
              </a:path>
              <a:path w="1554479" h="2080260">
                <a:moveTo>
                  <a:pt x="1488782" y="374611"/>
                </a:moveTo>
                <a:lnTo>
                  <a:pt x="751979" y="374611"/>
                </a:lnTo>
                <a:lnTo>
                  <a:pt x="785701" y="376822"/>
                </a:lnTo>
                <a:lnTo>
                  <a:pt x="818913" y="383454"/>
                </a:lnTo>
                <a:lnTo>
                  <a:pt x="883780" y="409994"/>
                </a:lnTo>
                <a:lnTo>
                  <a:pt x="941697" y="456472"/>
                </a:lnTo>
                <a:lnTo>
                  <a:pt x="966238" y="488035"/>
                </a:lnTo>
                <a:lnTo>
                  <a:pt x="987831" y="525145"/>
                </a:lnTo>
                <a:lnTo>
                  <a:pt x="1005435" y="568031"/>
                </a:lnTo>
                <a:lnTo>
                  <a:pt x="1018012" y="616894"/>
                </a:lnTo>
                <a:lnTo>
                  <a:pt x="1025561" y="671736"/>
                </a:lnTo>
                <a:lnTo>
                  <a:pt x="1028077" y="732561"/>
                </a:lnTo>
                <a:lnTo>
                  <a:pt x="1025880" y="787903"/>
                </a:lnTo>
                <a:lnTo>
                  <a:pt x="1019289" y="839237"/>
                </a:lnTo>
                <a:lnTo>
                  <a:pt x="1008303" y="886563"/>
                </a:lnTo>
                <a:lnTo>
                  <a:pt x="992924" y="929880"/>
                </a:lnTo>
                <a:lnTo>
                  <a:pt x="973150" y="969190"/>
                </a:lnTo>
                <a:lnTo>
                  <a:pt x="948982" y="1004493"/>
                </a:lnTo>
                <a:lnTo>
                  <a:pt x="915797" y="1040457"/>
                </a:lnTo>
                <a:lnTo>
                  <a:pt x="879503" y="1068428"/>
                </a:lnTo>
                <a:lnTo>
                  <a:pt x="840102" y="1088408"/>
                </a:lnTo>
                <a:lnTo>
                  <a:pt x="797594" y="1100396"/>
                </a:lnTo>
                <a:lnTo>
                  <a:pt x="751979" y="1104392"/>
                </a:lnTo>
                <a:lnTo>
                  <a:pt x="1470428" y="1104392"/>
                </a:lnTo>
                <a:lnTo>
                  <a:pt x="1495869" y="1046480"/>
                </a:lnTo>
                <a:lnTo>
                  <a:pt x="1513662" y="994778"/>
                </a:lnTo>
                <a:lnTo>
                  <a:pt x="1528146" y="941673"/>
                </a:lnTo>
                <a:lnTo>
                  <a:pt x="1539411" y="887788"/>
                </a:lnTo>
                <a:lnTo>
                  <a:pt x="1547458" y="833124"/>
                </a:lnTo>
                <a:lnTo>
                  <a:pt x="1552286" y="777681"/>
                </a:lnTo>
                <a:lnTo>
                  <a:pt x="1553895" y="721461"/>
                </a:lnTo>
                <a:lnTo>
                  <a:pt x="1552400" y="661379"/>
                </a:lnTo>
                <a:lnTo>
                  <a:pt x="1547913" y="603920"/>
                </a:lnTo>
                <a:lnTo>
                  <a:pt x="1540436" y="549085"/>
                </a:lnTo>
                <a:lnTo>
                  <a:pt x="1529967" y="496873"/>
                </a:lnTo>
                <a:lnTo>
                  <a:pt x="1516507" y="447284"/>
                </a:lnTo>
                <a:lnTo>
                  <a:pt x="1500055" y="400319"/>
                </a:lnTo>
                <a:lnTo>
                  <a:pt x="1488782" y="374611"/>
                </a:lnTo>
                <a:close/>
              </a:path>
              <a:path w="1554479" h="2080260">
                <a:moveTo>
                  <a:pt x="911529" y="0"/>
                </a:moveTo>
                <a:lnTo>
                  <a:pt x="851947" y="1748"/>
                </a:lnTo>
                <a:lnTo>
                  <a:pt x="797529" y="6992"/>
                </a:lnTo>
                <a:lnTo>
                  <a:pt x="748275" y="15732"/>
                </a:lnTo>
                <a:lnTo>
                  <a:pt x="704186" y="27968"/>
                </a:lnTo>
                <a:lnTo>
                  <a:pt x="665264" y="43700"/>
                </a:lnTo>
                <a:lnTo>
                  <a:pt x="620820" y="66898"/>
                </a:lnTo>
                <a:lnTo>
                  <a:pt x="578373" y="92786"/>
                </a:lnTo>
                <a:lnTo>
                  <a:pt x="537923" y="121360"/>
                </a:lnTo>
                <a:lnTo>
                  <a:pt x="499465" y="152615"/>
                </a:lnTo>
                <a:lnTo>
                  <a:pt x="1325733" y="152615"/>
                </a:lnTo>
                <a:lnTo>
                  <a:pt x="1294513" y="126894"/>
                </a:lnTo>
                <a:lnTo>
                  <a:pt x="1255328" y="99864"/>
                </a:lnTo>
                <a:lnTo>
                  <a:pt x="1213992" y="76314"/>
                </a:lnTo>
                <a:lnTo>
                  <a:pt x="1164344" y="53000"/>
                </a:lnTo>
                <a:lnTo>
                  <a:pt x="1114393" y="33923"/>
                </a:lnTo>
                <a:lnTo>
                  <a:pt x="1064137" y="19083"/>
                </a:lnTo>
                <a:lnTo>
                  <a:pt x="1013576" y="8482"/>
                </a:lnTo>
                <a:lnTo>
                  <a:pt x="962707" y="2120"/>
                </a:lnTo>
                <a:lnTo>
                  <a:pt x="9115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bk object 78"/>
          <p:cNvSpPr/>
          <p:nvPr/>
        </p:nvSpPr>
        <p:spPr>
          <a:xfrm>
            <a:off x="5559972" y="2688997"/>
            <a:ext cx="596900" cy="596900"/>
          </a:xfrm>
          <a:custGeom>
            <a:avLst/>
            <a:gdLst/>
            <a:ahLst/>
            <a:cxnLst/>
            <a:rect l="l" t="t" r="r" b="b"/>
            <a:pathLst>
              <a:path w="596900" h="596900">
                <a:moveTo>
                  <a:pt x="301078" y="0"/>
                </a:moveTo>
                <a:lnTo>
                  <a:pt x="253066" y="3469"/>
                </a:lnTo>
                <a:lnTo>
                  <a:pt x="207832" y="13878"/>
                </a:lnTo>
                <a:lnTo>
                  <a:pt x="165375" y="31223"/>
                </a:lnTo>
                <a:lnTo>
                  <a:pt x="125697" y="55502"/>
                </a:lnTo>
                <a:lnTo>
                  <a:pt x="88798" y="86715"/>
                </a:lnTo>
                <a:lnTo>
                  <a:pt x="56827" y="122927"/>
                </a:lnTo>
                <a:lnTo>
                  <a:pt x="31963" y="162190"/>
                </a:lnTo>
                <a:lnTo>
                  <a:pt x="14205" y="204506"/>
                </a:lnTo>
                <a:lnTo>
                  <a:pt x="3551" y="249875"/>
                </a:lnTo>
                <a:lnTo>
                  <a:pt x="0" y="298297"/>
                </a:lnTo>
                <a:lnTo>
                  <a:pt x="3551" y="346250"/>
                </a:lnTo>
                <a:lnTo>
                  <a:pt x="14205" y="391312"/>
                </a:lnTo>
                <a:lnTo>
                  <a:pt x="31963" y="433485"/>
                </a:lnTo>
                <a:lnTo>
                  <a:pt x="56827" y="472773"/>
                </a:lnTo>
                <a:lnTo>
                  <a:pt x="88798" y="509181"/>
                </a:lnTo>
                <a:lnTo>
                  <a:pt x="125697" y="540646"/>
                </a:lnTo>
                <a:lnTo>
                  <a:pt x="165375" y="565122"/>
                </a:lnTo>
                <a:lnTo>
                  <a:pt x="207832" y="582606"/>
                </a:lnTo>
                <a:lnTo>
                  <a:pt x="253066" y="593097"/>
                </a:lnTo>
                <a:lnTo>
                  <a:pt x="301078" y="596595"/>
                </a:lnTo>
                <a:lnTo>
                  <a:pt x="349439" y="593126"/>
                </a:lnTo>
                <a:lnTo>
                  <a:pt x="394639" y="582719"/>
                </a:lnTo>
                <a:lnTo>
                  <a:pt x="436677" y="565374"/>
                </a:lnTo>
                <a:lnTo>
                  <a:pt x="475552" y="541090"/>
                </a:lnTo>
                <a:lnTo>
                  <a:pt x="511263" y="509866"/>
                </a:lnTo>
                <a:lnTo>
                  <a:pt x="541981" y="473666"/>
                </a:lnTo>
                <a:lnTo>
                  <a:pt x="565874" y="434406"/>
                </a:lnTo>
                <a:lnTo>
                  <a:pt x="582940" y="392091"/>
                </a:lnTo>
                <a:lnTo>
                  <a:pt x="593181" y="346720"/>
                </a:lnTo>
                <a:lnTo>
                  <a:pt x="596595" y="298297"/>
                </a:lnTo>
                <a:lnTo>
                  <a:pt x="594164" y="258235"/>
                </a:lnTo>
                <a:lnTo>
                  <a:pt x="586874" y="219906"/>
                </a:lnTo>
                <a:lnTo>
                  <a:pt x="574729" y="183311"/>
                </a:lnTo>
                <a:lnTo>
                  <a:pt x="557733" y="148450"/>
                </a:lnTo>
                <a:lnTo>
                  <a:pt x="536359" y="116200"/>
                </a:lnTo>
                <a:lnTo>
                  <a:pt x="511082" y="87417"/>
                </a:lnTo>
                <a:lnTo>
                  <a:pt x="481905" y="62096"/>
                </a:lnTo>
                <a:lnTo>
                  <a:pt x="448830" y="40233"/>
                </a:lnTo>
                <a:lnTo>
                  <a:pt x="413314" y="22636"/>
                </a:lnTo>
                <a:lnTo>
                  <a:pt x="376850" y="10063"/>
                </a:lnTo>
                <a:lnTo>
                  <a:pt x="339438" y="2516"/>
                </a:lnTo>
                <a:lnTo>
                  <a:pt x="3010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5551436"/>
            <a:ext cx="139700" cy="161925"/>
          </a:xfrm>
          <a:custGeom>
            <a:avLst/>
            <a:gdLst/>
            <a:ahLst/>
            <a:cxnLst/>
            <a:rect l="l" t="t" r="r" b="b"/>
            <a:pathLst>
              <a:path w="139700" h="161925">
                <a:moveTo>
                  <a:pt x="139204" y="161759"/>
                </a:moveTo>
                <a:lnTo>
                  <a:pt x="0" y="161759"/>
                </a:lnTo>
                <a:lnTo>
                  <a:pt x="0" y="0"/>
                </a:lnTo>
                <a:lnTo>
                  <a:pt x="139204" y="0"/>
                </a:lnTo>
                <a:lnTo>
                  <a:pt x="139204" y="161759"/>
                </a:lnTo>
                <a:close/>
              </a:path>
            </a:pathLst>
          </a:custGeom>
          <a:solidFill>
            <a:srgbClr val="FFCD0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39204" y="5551436"/>
            <a:ext cx="148590" cy="161925"/>
          </a:xfrm>
          <a:custGeom>
            <a:avLst/>
            <a:gdLst/>
            <a:ahLst/>
            <a:cxnLst/>
            <a:rect l="l" t="t" r="r" b="b"/>
            <a:pathLst>
              <a:path w="148590" h="161925">
                <a:moveTo>
                  <a:pt x="148069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8069" y="0"/>
                </a:lnTo>
                <a:lnTo>
                  <a:pt x="148069" y="161759"/>
                </a:lnTo>
                <a:close/>
              </a:path>
            </a:pathLst>
          </a:custGeom>
          <a:solidFill>
            <a:srgbClr val="2120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87274" y="5551436"/>
            <a:ext cx="159385" cy="161925"/>
          </a:xfrm>
          <a:custGeom>
            <a:avLst/>
            <a:gdLst/>
            <a:ahLst/>
            <a:cxnLst/>
            <a:rect l="l" t="t" r="r" b="b"/>
            <a:pathLst>
              <a:path w="159384" h="161925">
                <a:moveTo>
                  <a:pt x="159016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9016" y="0"/>
                </a:lnTo>
                <a:lnTo>
                  <a:pt x="159016" y="161759"/>
                </a:lnTo>
                <a:close/>
              </a:path>
            </a:pathLst>
          </a:custGeom>
          <a:solidFill>
            <a:srgbClr val="ED21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446303" y="5551436"/>
            <a:ext cx="148590" cy="161925"/>
          </a:xfrm>
          <a:custGeom>
            <a:avLst/>
            <a:gdLst/>
            <a:ahLst/>
            <a:cxnLst/>
            <a:rect l="l" t="t" r="r" b="b"/>
            <a:pathLst>
              <a:path w="148590" h="161925">
                <a:moveTo>
                  <a:pt x="148158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8158" y="0"/>
                </a:lnTo>
                <a:lnTo>
                  <a:pt x="148158" y="161759"/>
                </a:lnTo>
                <a:close/>
              </a:path>
            </a:pathLst>
          </a:custGeom>
          <a:solidFill>
            <a:srgbClr val="991A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594461" y="5551436"/>
            <a:ext cx="149860" cy="161925"/>
          </a:xfrm>
          <a:custGeom>
            <a:avLst/>
            <a:gdLst/>
            <a:ahLst/>
            <a:cxnLst/>
            <a:rect l="l" t="t" r="r" b="b"/>
            <a:pathLst>
              <a:path w="149859" h="161925">
                <a:moveTo>
                  <a:pt x="149542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9542" y="0"/>
                </a:lnTo>
                <a:lnTo>
                  <a:pt x="149542" y="161759"/>
                </a:lnTo>
                <a:close/>
              </a:path>
            </a:pathLst>
          </a:custGeom>
          <a:solidFill>
            <a:srgbClr val="0067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744004" y="5551436"/>
            <a:ext cx="157480" cy="161925"/>
          </a:xfrm>
          <a:custGeom>
            <a:avLst/>
            <a:gdLst/>
            <a:ahLst/>
            <a:cxnLst/>
            <a:rect l="l" t="t" r="r" b="b"/>
            <a:pathLst>
              <a:path w="157480" h="161925">
                <a:moveTo>
                  <a:pt x="157353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353" y="0"/>
                </a:lnTo>
                <a:lnTo>
                  <a:pt x="157353" y="161759"/>
                </a:lnTo>
                <a:close/>
              </a:path>
            </a:pathLst>
          </a:custGeom>
          <a:solidFill>
            <a:srgbClr val="F899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901369" y="5551436"/>
            <a:ext cx="149860" cy="161925"/>
          </a:xfrm>
          <a:custGeom>
            <a:avLst/>
            <a:gdLst/>
            <a:ahLst/>
            <a:cxnLst/>
            <a:rect l="l" t="t" r="r" b="b"/>
            <a:pathLst>
              <a:path w="149859" h="161925">
                <a:moveTo>
                  <a:pt x="149542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9542" y="0"/>
                </a:lnTo>
                <a:lnTo>
                  <a:pt x="149542" y="161759"/>
                </a:lnTo>
                <a:close/>
              </a:path>
            </a:pathLst>
          </a:custGeom>
          <a:solidFill>
            <a:srgbClr val="006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1050912" y="5551436"/>
            <a:ext cx="157480" cy="161925"/>
          </a:xfrm>
          <a:custGeom>
            <a:avLst/>
            <a:gdLst/>
            <a:ahLst/>
            <a:cxnLst/>
            <a:rect l="l" t="t" r="r" b="b"/>
            <a:pathLst>
              <a:path w="157480" h="161925">
                <a:moveTo>
                  <a:pt x="157353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353" y="0"/>
                </a:lnTo>
                <a:lnTo>
                  <a:pt x="157353" y="161759"/>
                </a:lnTo>
                <a:close/>
              </a:path>
            </a:pathLst>
          </a:custGeom>
          <a:solidFill>
            <a:srgbClr val="CC1B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1208265" y="5551436"/>
            <a:ext cx="157480" cy="161925"/>
          </a:xfrm>
          <a:custGeom>
            <a:avLst/>
            <a:gdLst/>
            <a:ahLst/>
            <a:cxnLst/>
            <a:rect l="l" t="t" r="r" b="b"/>
            <a:pathLst>
              <a:path w="157480" h="161925">
                <a:moveTo>
                  <a:pt x="157429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429" y="0"/>
                </a:lnTo>
                <a:lnTo>
                  <a:pt x="157429" y="161759"/>
                </a:lnTo>
                <a:close/>
              </a:path>
            </a:pathLst>
          </a:custGeom>
          <a:solidFill>
            <a:srgbClr val="9936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1365707" y="5551436"/>
            <a:ext cx="140335" cy="161925"/>
          </a:xfrm>
          <a:custGeom>
            <a:avLst/>
            <a:gdLst/>
            <a:ahLst/>
            <a:cxnLst/>
            <a:rect l="l" t="t" r="r" b="b"/>
            <a:pathLst>
              <a:path w="140334" h="161925">
                <a:moveTo>
                  <a:pt x="139890" y="161759"/>
                </a:moveTo>
                <a:lnTo>
                  <a:pt x="0" y="161759"/>
                </a:lnTo>
                <a:lnTo>
                  <a:pt x="0" y="0"/>
                </a:lnTo>
                <a:lnTo>
                  <a:pt x="139890" y="0"/>
                </a:lnTo>
                <a:lnTo>
                  <a:pt x="139890" y="161759"/>
                </a:lnTo>
                <a:close/>
              </a:path>
            </a:pathLst>
          </a:custGeom>
          <a:solidFill>
            <a:srgbClr val="21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1505597" y="5551436"/>
            <a:ext cx="157480" cy="161925"/>
          </a:xfrm>
          <a:custGeom>
            <a:avLst/>
            <a:gdLst/>
            <a:ahLst/>
            <a:cxnLst/>
            <a:rect l="l" t="t" r="r" b="b"/>
            <a:pathLst>
              <a:path w="157480" h="161925">
                <a:moveTo>
                  <a:pt x="157429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429" y="0"/>
                </a:lnTo>
                <a:lnTo>
                  <a:pt x="157429" y="161759"/>
                </a:lnTo>
                <a:close/>
              </a:path>
            </a:pathLst>
          </a:custGeom>
          <a:solidFill>
            <a:srgbClr val="0067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1663026" y="5551436"/>
            <a:ext cx="149860" cy="161925"/>
          </a:xfrm>
          <a:custGeom>
            <a:avLst/>
            <a:gdLst/>
            <a:ahLst/>
            <a:cxnLst/>
            <a:rect l="l" t="t" r="r" b="b"/>
            <a:pathLst>
              <a:path w="149860" h="161925">
                <a:moveTo>
                  <a:pt x="149466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9466" y="0"/>
                </a:lnTo>
                <a:lnTo>
                  <a:pt x="149466" y="161759"/>
                </a:lnTo>
                <a:close/>
              </a:path>
            </a:pathLst>
          </a:custGeom>
          <a:solidFill>
            <a:srgbClr val="9ACA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1812493" y="5551436"/>
            <a:ext cx="157480" cy="161925"/>
          </a:xfrm>
          <a:custGeom>
            <a:avLst/>
            <a:gdLst/>
            <a:ahLst/>
            <a:cxnLst/>
            <a:rect l="l" t="t" r="r" b="b"/>
            <a:pathLst>
              <a:path w="157480" h="161925">
                <a:moveTo>
                  <a:pt x="157441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441" y="0"/>
                </a:lnTo>
                <a:lnTo>
                  <a:pt x="157441" y="161759"/>
                </a:lnTo>
                <a:close/>
              </a:path>
            </a:pathLst>
          </a:custGeom>
          <a:solidFill>
            <a:srgbClr val="ED21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1969935" y="5551436"/>
            <a:ext cx="149860" cy="161925"/>
          </a:xfrm>
          <a:custGeom>
            <a:avLst/>
            <a:gdLst/>
            <a:ahLst/>
            <a:cxnLst/>
            <a:rect l="l" t="t" r="r" b="b"/>
            <a:pathLst>
              <a:path w="149860" h="161925">
                <a:moveTo>
                  <a:pt x="149466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9466" y="0"/>
                </a:lnTo>
                <a:lnTo>
                  <a:pt x="149466" y="161759"/>
                </a:lnTo>
                <a:close/>
              </a:path>
            </a:pathLst>
          </a:custGeom>
          <a:solidFill>
            <a:srgbClr val="42BB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2119401" y="5551436"/>
            <a:ext cx="157480" cy="161925"/>
          </a:xfrm>
          <a:custGeom>
            <a:avLst/>
            <a:gdLst/>
            <a:ahLst/>
            <a:cxnLst/>
            <a:rect l="l" t="t" r="r" b="b"/>
            <a:pathLst>
              <a:path w="157480" h="161925">
                <a:moveTo>
                  <a:pt x="157429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429" y="0"/>
                </a:lnTo>
                <a:lnTo>
                  <a:pt x="157429" y="161759"/>
                </a:lnTo>
                <a:close/>
              </a:path>
            </a:pathLst>
          </a:custGeom>
          <a:solidFill>
            <a:srgbClr val="6521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2276830" y="5551436"/>
            <a:ext cx="158750" cy="161925"/>
          </a:xfrm>
          <a:custGeom>
            <a:avLst/>
            <a:gdLst/>
            <a:ahLst/>
            <a:cxnLst/>
            <a:rect l="l" t="t" r="r" b="b"/>
            <a:pathLst>
              <a:path w="158750" h="161925">
                <a:moveTo>
                  <a:pt x="158153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8153" y="0"/>
                </a:lnTo>
                <a:lnTo>
                  <a:pt x="158153" y="161759"/>
                </a:lnTo>
                <a:close/>
              </a:path>
            </a:pathLst>
          </a:custGeom>
          <a:solidFill>
            <a:srgbClr val="F899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2434983" y="5551436"/>
            <a:ext cx="149225" cy="161925"/>
          </a:xfrm>
          <a:custGeom>
            <a:avLst/>
            <a:gdLst/>
            <a:ahLst/>
            <a:cxnLst/>
            <a:rect l="l" t="t" r="r" b="b"/>
            <a:pathLst>
              <a:path w="149225" h="161925">
                <a:moveTo>
                  <a:pt x="148640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8640" y="0"/>
                </a:lnTo>
                <a:lnTo>
                  <a:pt x="148640" y="161759"/>
                </a:lnTo>
                <a:close/>
              </a:path>
            </a:pathLst>
          </a:custGeom>
          <a:solidFill>
            <a:srgbClr val="9936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2583637" y="5551436"/>
            <a:ext cx="158115" cy="161925"/>
          </a:xfrm>
          <a:custGeom>
            <a:avLst/>
            <a:gdLst/>
            <a:ahLst/>
            <a:cxnLst/>
            <a:rect l="l" t="t" r="r" b="b"/>
            <a:pathLst>
              <a:path w="158114" h="161925">
                <a:moveTo>
                  <a:pt x="157708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708" y="0"/>
                </a:lnTo>
                <a:lnTo>
                  <a:pt x="157708" y="161759"/>
                </a:lnTo>
                <a:close/>
              </a:path>
            </a:pathLst>
          </a:custGeom>
          <a:solidFill>
            <a:srgbClr val="21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2741345" y="5551436"/>
            <a:ext cx="149225" cy="161925"/>
          </a:xfrm>
          <a:custGeom>
            <a:avLst/>
            <a:gdLst/>
            <a:ahLst/>
            <a:cxnLst/>
            <a:rect l="l" t="t" r="r" b="b"/>
            <a:pathLst>
              <a:path w="149225" h="161925">
                <a:moveTo>
                  <a:pt x="148640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8640" y="0"/>
                </a:lnTo>
                <a:lnTo>
                  <a:pt x="148640" y="161759"/>
                </a:lnTo>
                <a:close/>
              </a:path>
            </a:pathLst>
          </a:custGeom>
          <a:solidFill>
            <a:srgbClr val="006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2889999" y="5551436"/>
            <a:ext cx="158115" cy="161925"/>
          </a:xfrm>
          <a:custGeom>
            <a:avLst/>
            <a:gdLst/>
            <a:ahLst/>
            <a:cxnLst/>
            <a:rect l="l" t="t" r="r" b="b"/>
            <a:pathLst>
              <a:path w="158114" h="161925">
                <a:moveTo>
                  <a:pt x="157708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708" y="0"/>
                </a:lnTo>
                <a:lnTo>
                  <a:pt x="157708" y="161759"/>
                </a:lnTo>
                <a:close/>
              </a:path>
            </a:pathLst>
          </a:custGeom>
          <a:solidFill>
            <a:srgbClr val="2E66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3047707" y="5551436"/>
            <a:ext cx="158750" cy="161925"/>
          </a:xfrm>
          <a:custGeom>
            <a:avLst/>
            <a:gdLst/>
            <a:ahLst/>
            <a:cxnLst/>
            <a:rect l="l" t="t" r="r" b="b"/>
            <a:pathLst>
              <a:path w="158750" h="161925">
                <a:moveTo>
                  <a:pt x="158318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8318" y="0"/>
                </a:lnTo>
                <a:lnTo>
                  <a:pt x="158318" y="161759"/>
                </a:lnTo>
                <a:close/>
              </a:path>
            </a:pathLst>
          </a:custGeom>
          <a:solidFill>
            <a:srgbClr val="3299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3206013" y="5551436"/>
            <a:ext cx="148590" cy="161925"/>
          </a:xfrm>
          <a:custGeom>
            <a:avLst/>
            <a:gdLst/>
            <a:ahLst/>
            <a:cxnLst/>
            <a:rect l="l" t="t" r="r" b="b"/>
            <a:pathLst>
              <a:path w="148589" h="161925">
                <a:moveTo>
                  <a:pt x="148043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8043" y="0"/>
                </a:lnTo>
                <a:lnTo>
                  <a:pt x="148043" y="161759"/>
                </a:lnTo>
                <a:close/>
              </a:path>
            </a:pathLst>
          </a:custGeom>
          <a:solidFill>
            <a:srgbClr val="ED21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3354070" y="5551436"/>
            <a:ext cx="149225" cy="161925"/>
          </a:xfrm>
          <a:custGeom>
            <a:avLst/>
            <a:gdLst/>
            <a:ahLst/>
            <a:cxnLst/>
            <a:rect l="l" t="t" r="r" b="b"/>
            <a:pathLst>
              <a:path w="149225" h="161925">
                <a:moveTo>
                  <a:pt x="148640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8640" y="0"/>
                </a:lnTo>
                <a:lnTo>
                  <a:pt x="148640" y="161759"/>
                </a:lnTo>
                <a:close/>
              </a:path>
            </a:pathLst>
          </a:custGeom>
          <a:solidFill>
            <a:srgbClr val="006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3502710" y="5551436"/>
            <a:ext cx="158115" cy="161925"/>
          </a:xfrm>
          <a:custGeom>
            <a:avLst/>
            <a:gdLst/>
            <a:ahLst/>
            <a:cxnLst/>
            <a:rect l="l" t="t" r="r" b="b"/>
            <a:pathLst>
              <a:path w="158114" h="161925">
                <a:moveTo>
                  <a:pt x="157708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708" y="0"/>
                </a:lnTo>
                <a:lnTo>
                  <a:pt x="157708" y="161759"/>
                </a:lnTo>
                <a:close/>
              </a:path>
            </a:pathLst>
          </a:custGeom>
          <a:solidFill>
            <a:srgbClr val="CC1B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3660419" y="5551436"/>
            <a:ext cx="149225" cy="161925"/>
          </a:xfrm>
          <a:custGeom>
            <a:avLst/>
            <a:gdLst/>
            <a:ahLst/>
            <a:cxnLst/>
            <a:rect l="l" t="t" r="r" b="b"/>
            <a:pathLst>
              <a:path w="149225" h="161925">
                <a:moveTo>
                  <a:pt x="148640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8640" y="0"/>
                </a:lnTo>
                <a:lnTo>
                  <a:pt x="148640" y="161759"/>
                </a:lnTo>
                <a:close/>
              </a:path>
            </a:pathLst>
          </a:custGeom>
          <a:solidFill>
            <a:srgbClr val="253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3809072" y="5551436"/>
            <a:ext cx="158115" cy="161925"/>
          </a:xfrm>
          <a:custGeom>
            <a:avLst/>
            <a:gdLst/>
            <a:ahLst/>
            <a:cxnLst/>
            <a:rect l="l" t="t" r="r" b="b"/>
            <a:pathLst>
              <a:path w="158114" h="161925">
                <a:moveTo>
                  <a:pt x="157708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708" y="0"/>
                </a:lnTo>
                <a:lnTo>
                  <a:pt x="157708" y="161759"/>
                </a:lnTo>
                <a:close/>
              </a:path>
            </a:pathLst>
          </a:custGeom>
          <a:solidFill>
            <a:srgbClr val="21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3966781" y="5551436"/>
            <a:ext cx="149225" cy="161925"/>
          </a:xfrm>
          <a:custGeom>
            <a:avLst/>
            <a:gdLst/>
            <a:ahLst/>
            <a:cxnLst/>
            <a:rect l="l" t="t" r="r" b="b"/>
            <a:pathLst>
              <a:path w="149225" h="161925">
                <a:moveTo>
                  <a:pt x="148640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8640" y="0"/>
                </a:lnTo>
                <a:lnTo>
                  <a:pt x="148640" y="161759"/>
                </a:lnTo>
                <a:close/>
              </a:path>
            </a:pathLst>
          </a:custGeom>
          <a:solidFill>
            <a:srgbClr val="F265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4115434" y="5551436"/>
            <a:ext cx="158115" cy="161925"/>
          </a:xfrm>
          <a:custGeom>
            <a:avLst/>
            <a:gdLst/>
            <a:ahLst/>
            <a:cxnLst/>
            <a:rect l="l" t="t" r="r" b="b"/>
            <a:pathLst>
              <a:path w="158114" h="161925">
                <a:moveTo>
                  <a:pt x="157708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708" y="0"/>
                </a:lnTo>
                <a:lnTo>
                  <a:pt x="157708" y="161759"/>
                </a:lnTo>
                <a:close/>
              </a:path>
            </a:pathLst>
          </a:custGeom>
          <a:solidFill>
            <a:srgbClr val="2120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4273143" y="5551436"/>
            <a:ext cx="149225" cy="161925"/>
          </a:xfrm>
          <a:custGeom>
            <a:avLst/>
            <a:gdLst/>
            <a:ahLst/>
            <a:cxnLst/>
            <a:rect l="l" t="t" r="r" b="b"/>
            <a:pathLst>
              <a:path w="149225" h="161925">
                <a:moveTo>
                  <a:pt x="148640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8640" y="0"/>
                </a:lnTo>
                <a:lnTo>
                  <a:pt x="148640" y="161759"/>
                </a:lnTo>
                <a:close/>
              </a:path>
            </a:pathLst>
          </a:custGeom>
          <a:solidFill>
            <a:srgbClr val="FFCD0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k object 45"/>
          <p:cNvSpPr/>
          <p:nvPr/>
        </p:nvSpPr>
        <p:spPr>
          <a:xfrm>
            <a:off x="4421784" y="5551436"/>
            <a:ext cx="160020" cy="161925"/>
          </a:xfrm>
          <a:custGeom>
            <a:avLst/>
            <a:gdLst/>
            <a:ahLst/>
            <a:cxnLst/>
            <a:rect l="l" t="t" r="r" b="b"/>
            <a:pathLst>
              <a:path w="160020" h="161925">
                <a:moveTo>
                  <a:pt x="159791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9791" y="0"/>
                </a:lnTo>
                <a:lnTo>
                  <a:pt x="159791" y="161759"/>
                </a:lnTo>
                <a:close/>
              </a:path>
            </a:pathLst>
          </a:custGeom>
          <a:solidFill>
            <a:srgbClr val="253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k object 46"/>
          <p:cNvSpPr/>
          <p:nvPr/>
        </p:nvSpPr>
        <p:spPr>
          <a:xfrm>
            <a:off x="4581588" y="5551436"/>
            <a:ext cx="149225" cy="161925"/>
          </a:xfrm>
          <a:custGeom>
            <a:avLst/>
            <a:gdLst/>
            <a:ahLst/>
            <a:cxnLst/>
            <a:rect l="l" t="t" r="r" b="b"/>
            <a:pathLst>
              <a:path w="149225" h="161925">
                <a:moveTo>
                  <a:pt x="148920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8920" y="0"/>
                </a:lnTo>
                <a:lnTo>
                  <a:pt x="148920" y="161759"/>
                </a:lnTo>
                <a:close/>
              </a:path>
            </a:pathLst>
          </a:custGeom>
          <a:solidFill>
            <a:srgbClr val="ED21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k object 47"/>
          <p:cNvSpPr/>
          <p:nvPr/>
        </p:nvSpPr>
        <p:spPr>
          <a:xfrm>
            <a:off x="4730508" y="5551436"/>
            <a:ext cx="157480" cy="161925"/>
          </a:xfrm>
          <a:custGeom>
            <a:avLst/>
            <a:gdLst/>
            <a:ahLst/>
            <a:cxnLst/>
            <a:rect l="l" t="t" r="r" b="b"/>
            <a:pathLst>
              <a:path w="157479" h="161925">
                <a:moveTo>
                  <a:pt x="157441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441" y="0"/>
                </a:lnTo>
                <a:lnTo>
                  <a:pt x="157441" y="161759"/>
                </a:lnTo>
                <a:close/>
              </a:path>
            </a:pathLst>
          </a:custGeom>
          <a:solidFill>
            <a:srgbClr val="CC1B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k object 48"/>
          <p:cNvSpPr/>
          <p:nvPr/>
        </p:nvSpPr>
        <p:spPr>
          <a:xfrm>
            <a:off x="4887950" y="5551436"/>
            <a:ext cx="158750" cy="161925"/>
          </a:xfrm>
          <a:custGeom>
            <a:avLst/>
            <a:gdLst/>
            <a:ahLst/>
            <a:cxnLst/>
            <a:rect l="l" t="t" r="r" b="b"/>
            <a:pathLst>
              <a:path w="158750" h="161925">
                <a:moveTo>
                  <a:pt x="158584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8584" y="0"/>
                </a:lnTo>
                <a:lnTo>
                  <a:pt x="158584" y="161759"/>
                </a:lnTo>
                <a:close/>
              </a:path>
            </a:pathLst>
          </a:custGeom>
          <a:solidFill>
            <a:srgbClr val="00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k object 49"/>
          <p:cNvSpPr/>
          <p:nvPr/>
        </p:nvSpPr>
        <p:spPr>
          <a:xfrm>
            <a:off x="5046548" y="5551436"/>
            <a:ext cx="148590" cy="161925"/>
          </a:xfrm>
          <a:custGeom>
            <a:avLst/>
            <a:gdLst/>
            <a:ahLst/>
            <a:cxnLst/>
            <a:rect l="l" t="t" r="r" b="b"/>
            <a:pathLst>
              <a:path w="148589" h="161925">
                <a:moveTo>
                  <a:pt x="148158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8158" y="0"/>
                </a:lnTo>
                <a:lnTo>
                  <a:pt x="148158" y="161759"/>
                </a:lnTo>
                <a:close/>
              </a:path>
            </a:pathLst>
          </a:custGeom>
          <a:solidFill>
            <a:srgbClr val="9ACA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k object 50"/>
          <p:cNvSpPr/>
          <p:nvPr/>
        </p:nvSpPr>
        <p:spPr>
          <a:xfrm>
            <a:off x="5194706" y="5551436"/>
            <a:ext cx="158750" cy="161925"/>
          </a:xfrm>
          <a:custGeom>
            <a:avLst/>
            <a:gdLst/>
            <a:ahLst/>
            <a:cxnLst/>
            <a:rect l="l" t="t" r="r" b="b"/>
            <a:pathLst>
              <a:path w="158750" h="161925">
                <a:moveTo>
                  <a:pt x="158584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8584" y="0"/>
                </a:lnTo>
                <a:lnTo>
                  <a:pt x="158584" y="161759"/>
                </a:lnTo>
                <a:close/>
              </a:path>
            </a:pathLst>
          </a:custGeom>
          <a:solidFill>
            <a:srgbClr val="253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k object 51"/>
          <p:cNvSpPr/>
          <p:nvPr/>
        </p:nvSpPr>
        <p:spPr>
          <a:xfrm>
            <a:off x="5353291" y="5551436"/>
            <a:ext cx="148590" cy="161925"/>
          </a:xfrm>
          <a:custGeom>
            <a:avLst/>
            <a:gdLst/>
            <a:ahLst/>
            <a:cxnLst/>
            <a:rect l="l" t="t" r="r" b="b"/>
            <a:pathLst>
              <a:path w="148589" h="161925">
                <a:moveTo>
                  <a:pt x="148158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8158" y="0"/>
                </a:lnTo>
                <a:lnTo>
                  <a:pt x="148158" y="161759"/>
                </a:lnTo>
                <a:close/>
              </a:path>
            </a:pathLst>
          </a:custGeom>
          <a:solidFill>
            <a:srgbClr val="42BB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k object 52"/>
          <p:cNvSpPr/>
          <p:nvPr/>
        </p:nvSpPr>
        <p:spPr>
          <a:xfrm>
            <a:off x="5501462" y="5551436"/>
            <a:ext cx="158750" cy="161925"/>
          </a:xfrm>
          <a:custGeom>
            <a:avLst/>
            <a:gdLst/>
            <a:ahLst/>
            <a:cxnLst/>
            <a:rect l="l" t="t" r="r" b="b"/>
            <a:pathLst>
              <a:path w="158750" h="161925">
                <a:moveTo>
                  <a:pt x="158584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8584" y="0"/>
                </a:lnTo>
                <a:lnTo>
                  <a:pt x="158584" y="161759"/>
                </a:lnTo>
                <a:close/>
              </a:path>
            </a:pathLst>
          </a:custGeom>
          <a:solidFill>
            <a:srgbClr val="F265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k object 53"/>
          <p:cNvSpPr/>
          <p:nvPr/>
        </p:nvSpPr>
        <p:spPr>
          <a:xfrm>
            <a:off x="5660047" y="5551436"/>
            <a:ext cx="148590" cy="161925"/>
          </a:xfrm>
          <a:custGeom>
            <a:avLst/>
            <a:gdLst/>
            <a:ahLst/>
            <a:cxnLst/>
            <a:rect l="l" t="t" r="r" b="b"/>
            <a:pathLst>
              <a:path w="148589" h="161925">
                <a:moveTo>
                  <a:pt x="148158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8158" y="0"/>
                </a:lnTo>
                <a:lnTo>
                  <a:pt x="148158" y="161759"/>
                </a:lnTo>
                <a:close/>
              </a:path>
            </a:pathLst>
          </a:custGeom>
          <a:solidFill>
            <a:srgbClr val="21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k object 54"/>
          <p:cNvSpPr/>
          <p:nvPr/>
        </p:nvSpPr>
        <p:spPr>
          <a:xfrm>
            <a:off x="5808217" y="5551436"/>
            <a:ext cx="147955" cy="161925"/>
          </a:xfrm>
          <a:custGeom>
            <a:avLst/>
            <a:gdLst/>
            <a:ahLst/>
            <a:cxnLst/>
            <a:rect l="l" t="t" r="r" b="b"/>
            <a:pathLst>
              <a:path w="147954" h="161925">
                <a:moveTo>
                  <a:pt x="147942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7942" y="0"/>
                </a:lnTo>
                <a:lnTo>
                  <a:pt x="147942" y="161759"/>
                </a:lnTo>
                <a:close/>
              </a:path>
            </a:pathLst>
          </a:custGeom>
          <a:solidFill>
            <a:srgbClr val="00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k object 55"/>
          <p:cNvSpPr/>
          <p:nvPr/>
        </p:nvSpPr>
        <p:spPr>
          <a:xfrm>
            <a:off x="5956147" y="5551436"/>
            <a:ext cx="158750" cy="161925"/>
          </a:xfrm>
          <a:custGeom>
            <a:avLst/>
            <a:gdLst/>
            <a:ahLst/>
            <a:cxnLst/>
            <a:rect l="l" t="t" r="r" b="b"/>
            <a:pathLst>
              <a:path w="158750" h="161925">
                <a:moveTo>
                  <a:pt x="158648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8648" y="0"/>
                </a:lnTo>
                <a:lnTo>
                  <a:pt x="158648" y="161759"/>
                </a:lnTo>
                <a:close/>
              </a:path>
            </a:pathLst>
          </a:custGeom>
          <a:solidFill>
            <a:srgbClr val="6521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k object 56"/>
          <p:cNvSpPr/>
          <p:nvPr/>
        </p:nvSpPr>
        <p:spPr>
          <a:xfrm>
            <a:off x="6114808" y="5551436"/>
            <a:ext cx="147955" cy="161925"/>
          </a:xfrm>
          <a:custGeom>
            <a:avLst/>
            <a:gdLst/>
            <a:ahLst/>
            <a:cxnLst/>
            <a:rect l="l" t="t" r="r" b="b"/>
            <a:pathLst>
              <a:path w="147954" h="161925">
                <a:moveTo>
                  <a:pt x="147942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7942" y="0"/>
                </a:lnTo>
                <a:lnTo>
                  <a:pt x="147942" y="161759"/>
                </a:lnTo>
                <a:close/>
              </a:path>
            </a:pathLst>
          </a:custGeom>
          <a:solidFill>
            <a:srgbClr val="CC1F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k object 57"/>
          <p:cNvSpPr/>
          <p:nvPr/>
        </p:nvSpPr>
        <p:spPr>
          <a:xfrm>
            <a:off x="6262751" y="5551436"/>
            <a:ext cx="160020" cy="161925"/>
          </a:xfrm>
          <a:custGeom>
            <a:avLst/>
            <a:gdLst/>
            <a:ahLst/>
            <a:cxnLst/>
            <a:rect l="l" t="t" r="r" b="b"/>
            <a:pathLst>
              <a:path w="160020" h="161925">
                <a:moveTo>
                  <a:pt x="159600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9600" y="0"/>
                </a:lnTo>
                <a:lnTo>
                  <a:pt x="159600" y="161759"/>
                </a:lnTo>
                <a:close/>
              </a:path>
            </a:pathLst>
          </a:custGeom>
          <a:solidFill>
            <a:srgbClr val="F265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k object 58"/>
          <p:cNvSpPr/>
          <p:nvPr/>
        </p:nvSpPr>
        <p:spPr>
          <a:xfrm>
            <a:off x="6422351" y="5551436"/>
            <a:ext cx="147955" cy="161925"/>
          </a:xfrm>
          <a:custGeom>
            <a:avLst/>
            <a:gdLst/>
            <a:ahLst/>
            <a:cxnLst/>
            <a:rect l="l" t="t" r="r" b="b"/>
            <a:pathLst>
              <a:path w="147954" h="161925">
                <a:moveTo>
                  <a:pt x="147942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7942" y="0"/>
                </a:lnTo>
                <a:lnTo>
                  <a:pt x="147942" y="161759"/>
                </a:lnTo>
                <a:close/>
              </a:path>
            </a:pathLst>
          </a:custGeom>
          <a:solidFill>
            <a:srgbClr val="9ACA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k object 59"/>
          <p:cNvSpPr/>
          <p:nvPr/>
        </p:nvSpPr>
        <p:spPr>
          <a:xfrm>
            <a:off x="6570294" y="5551436"/>
            <a:ext cx="158115" cy="161925"/>
          </a:xfrm>
          <a:custGeom>
            <a:avLst/>
            <a:gdLst/>
            <a:ahLst/>
            <a:cxnLst/>
            <a:rect l="l" t="t" r="r" b="b"/>
            <a:pathLst>
              <a:path w="158115" h="161925">
                <a:moveTo>
                  <a:pt x="157695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695" y="0"/>
                </a:lnTo>
                <a:lnTo>
                  <a:pt x="157695" y="161759"/>
                </a:lnTo>
                <a:close/>
              </a:path>
            </a:pathLst>
          </a:custGeom>
          <a:solidFill>
            <a:srgbClr val="CC1B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k object 60"/>
          <p:cNvSpPr/>
          <p:nvPr/>
        </p:nvSpPr>
        <p:spPr>
          <a:xfrm>
            <a:off x="6728002" y="5551436"/>
            <a:ext cx="147955" cy="161925"/>
          </a:xfrm>
          <a:custGeom>
            <a:avLst/>
            <a:gdLst/>
            <a:ahLst/>
            <a:cxnLst/>
            <a:rect l="l" t="t" r="r" b="b"/>
            <a:pathLst>
              <a:path w="147954" h="161925">
                <a:moveTo>
                  <a:pt x="147942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7942" y="0"/>
                </a:lnTo>
                <a:lnTo>
                  <a:pt x="147942" y="161759"/>
                </a:lnTo>
                <a:close/>
              </a:path>
            </a:pathLst>
          </a:custGeom>
          <a:solidFill>
            <a:srgbClr val="0067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k object 61"/>
          <p:cNvSpPr/>
          <p:nvPr/>
        </p:nvSpPr>
        <p:spPr>
          <a:xfrm>
            <a:off x="6875945" y="5551436"/>
            <a:ext cx="158115" cy="161925"/>
          </a:xfrm>
          <a:custGeom>
            <a:avLst/>
            <a:gdLst/>
            <a:ahLst/>
            <a:cxnLst/>
            <a:rect l="l" t="t" r="r" b="b"/>
            <a:pathLst>
              <a:path w="158115" h="161925">
                <a:moveTo>
                  <a:pt x="158076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8076" y="0"/>
                </a:lnTo>
                <a:lnTo>
                  <a:pt x="158076" y="161759"/>
                </a:lnTo>
                <a:close/>
              </a:path>
            </a:pathLst>
          </a:custGeom>
          <a:solidFill>
            <a:srgbClr val="21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k object 62"/>
          <p:cNvSpPr/>
          <p:nvPr/>
        </p:nvSpPr>
        <p:spPr>
          <a:xfrm>
            <a:off x="7034021" y="5551436"/>
            <a:ext cx="149860" cy="161925"/>
          </a:xfrm>
          <a:custGeom>
            <a:avLst/>
            <a:gdLst/>
            <a:ahLst/>
            <a:cxnLst/>
            <a:rect l="l" t="t" r="r" b="b"/>
            <a:pathLst>
              <a:path w="149859" h="161925">
                <a:moveTo>
                  <a:pt x="149859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9859" y="0"/>
                </a:lnTo>
                <a:lnTo>
                  <a:pt x="149859" y="161759"/>
                </a:lnTo>
                <a:close/>
              </a:path>
            </a:pathLst>
          </a:custGeom>
          <a:solidFill>
            <a:srgbClr val="FFCD0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bk object 63"/>
          <p:cNvSpPr/>
          <p:nvPr/>
        </p:nvSpPr>
        <p:spPr>
          <a:xfrm>
            <a:off x="7183881" y="5551436"/>
            <a:ext cx="157480" cy="161925"/>
          </a:xfrm>
          <a:custGeom>
            <a:avLst/>
            <a:gdLst/>
            <a:ahLst/>
            <a:cxnLst/>
            <a:rect l="l" t="t" r="r" b="b"/>
            <a:pathLst>
              <a:path w="157479" h="161925">
                <a:moveTo>
                  <a:pt x="157302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302" y="0"/>
                </a:lnTo>
                <a:lnTo>
                  <a:pt x="157302" y="161759"/>
                </a:lnTo>
                <a:close/>
              </a:path>
            </a:pathLst>
          </a:custGeom>
          <a:solidFill>
            <a:srgbClr val="006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bk object 64"/>
          <p:cNvSpPr/>
          <p:nvPr/>
        </p:nvSpPr>
        <p:spPr>
          <a:xfrm>
            <a:off x="7341184" y="5551436"/>
            <a:ext cx="149860" cy="161925"/>
          </a:xfrm>
          <a:custGeom>
            <a:avLst/>
            <a:gdLst/>
            <a:ahLst/>
            <a:cxnLst/>
            <a:rect l="l" t="t" r="r" b="b"/>
            <a:pathLst>
              <a:path w="149859" h="161925">
                <a:moveTo>
                  <a:pt x="149859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9859" y="0"/>
                </a:lnTo>
                <a:lnTo>
                  <a:pt x="149859" y="161759"/>
                </a:lnTo>
                <a:close/>
              </a:path>
            </a:pathLst>
          </a:custGeom>
          <a:solidFill>
            <a:srgbClr val="2120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k object 65"/>
          <p:cNvSpPr/>
          <p:nvPr/>
        </p:nvSpPr>
        <p:spPr>
          <a:xfrm>
            <a:off x="7491044" y="5551436"/>
            <a:ext cx="157480" cy="161925"/>
          </a:xfrm>
          <a:custGeom>
            <a:avLst/>
            <a:gdLst/>
            <a:ahLst/>
            <a:cxnLst/>
            <a:rect l="l" t="t" r="r" b="b"/>
            <a:pathLst>
              <a:path w="157479" h="161925">
                <a:moveTo>
                  <a:pt x="157302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302" y="0"/>
                </a:lnTo>
                <a:lnTo>
                  <a:pt x="157302" y="161759"/>
                </a:lnTo>
                <a:close/>
              </a:path>
            </a:pathLst>
          </a:custGeom>
          <a:solidFill>
            <a:srgbClr val="9A67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k object 66"/>
          <p:cNvSpPr/>
          <p:nvPr/>
        </p:nvSpPr>
        <p:spPr>
          <a:xfrm>
            <a:off x="7648346" y="5551436"/>
            <a:ext cx="149860" cy="161925"/>
          </a:xfrm>
          <a:custGeom>
            <a:avLst/>
            <a:gdLst/>
            <a:ahLst/>
            <a:cxnLst/>
            <a:rect l="l" t="t" r="r" b="b"/>
            <a:pathLst>
              <a:path w="149859" h="161925">
                <a:moveTo>
                  <a:pt x="149859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9859" y="0"/>
                </a:lnTo>
                <a:lnTo>
                  <a:pt x="149859" y="161759"/>
                </a:lnTo>
                <a:close/>
              </a:path>
            </a:pathLst>
          </a:custGeom>
          <a:solidFill>
            <a:srgbClr val="3299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k object 67"/>
          <p:cNvSpPr/>
          <p:nvPr/>
        </p:nvSpPr>
        <p:spPr>
          <a:xfrm>
            <a:off x="7798206" y="5551436"/>
            <a:ext cx="157480" cy="161925"/>
          </a:xfrm>
          <a:custGeom>
            <a:avLst/>
            <a:gdLst/>
            <a:ahLst/>
            <a:cxnLst/>
            <a:rect l="l" t="t" r="r" b="b"/>
            <a:pathLst>
              <a:path w="157479" h="161925">
                <a:moveTo>
                  <a:pt x="157302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302" y="0"/>
                </a:lnTo>
                <a:lnTo>
                  <a:pt x="157302" y="161759"/>
                </a:lnTo>
                <a:close/>
              </a:path>
            </a:pathLst>
          </a:custGeom>
          <a:solidFill>
            <a:srgbClr val="ED21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k object 68"/>
          <p:cNvSpPr/>
          <p:nvPr/>
        </p:nvSpPr>
        <p:spPr>
          <a:xfrm>
            <a:off x="7955508" y="5551436"/>
            <a:ext cx="149860" cy="161925"/>
          </a:xfrm>
          <a:custGeom>
            <a:avLst/>
            <a:gdLst/>
            <a:ahLst/>
            <a:cxnLst/>
            <a:rect l="l" t="t" r="r" b="b"/>
            <a:pathLst>
              <a:path w="149859" h="161925">
                <a:moveTo>
                  <a:pt x="149859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9859" y="0"/>
                </a:lnTo>
                <a:lnTo>
                  <a:pt x="149859" y="161759"/>
                </a:lnTo>
                <a:close/>
              </a:path>
            </a:pathLst>
          </a:custGeom>
          <a:solidFill>
            <a:srgbClr val="0067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bk object 69"/>
          <p:cNvSpPr/>
          <p:nvPr/>
        </p:nvSpPr>
        <p:spPr>
          <a:xfrm>
            <a:off x="8105368" y="5551436"/>
            <a:ext cx="157480" cy="161925"/>
          </a:xfrm>
          <a:custGeom>
            <a:avLst/>
            <a:gdLst/>
            <a:ahLst/>
            <a:cxnLst/>
            <a:rect l="l" t="t" r="r" b="b"/>
            <a:pathLst>
              <a:path w="157479" h="161925">
                <a:moveTo>
                  <a:pt x="157302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302" y="0"/>
                </a:lnTo>
                <a:lnTo>
                  <a:pt x="157302" y="161759"/>
                </a:lnTo>
                <a:close/>
              </a:path>
            </a:pathLst>
          </a:custGeom>
          <a:solidFill>
            <a:srgbClr val="9936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bk object 70"/>
          <p:cNvSpPr/>
          <p:nvPr/>
        </p:nvSpPr>
        <p:spPr>
          <a:xfrm>
            <a:off x="8262670" y="5551436"/>
            <a:ext cx="147320" cy="161925"/>
          </a:xfrm>
          <a:custGeom>
            <a:avLst/>
            <a:gdLst/>
            <a:ahLst/>
            <a:cxnLst/>
            <a:rect l="l" t="t" r="r" b="b"/>
            <a:pathLst>
              <a:path w="147320" h="161925">
                <a:moveTo>
                  <a:pt x="146862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6862" y="0"/>
                </a:lnTo>
                <a:lnTo>
                  <a:pt x="146862" y="161759"/>
                </a:lnTo>
                <a:close/>
              </a:path>
            </a:pathLst>
          </a:custGeom>
          <a:solidFill>
            <a:srgbClr val="2E66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bk object 71"/>
          <p:cNvSpPr/>
          <p:nvPr/>
        </p:nvSpPr>
        <p:spPr>
          <a:xfrm>
            <a:off x="8409533" y="5551436"/>
            <a:ext cx="157480" cy="161925"/>
          </a:xfrm>
          <a:custGeom>
            <a:avLst/>
            <a:gdLst/>
            <a:ahLst/>
            <a:cxnLst/>
            <a:rect l="l" t="t" r="r" b="b"/>
            <a:pathLst>
              <a:path w="157479" h="161925">
                <a:moveTo>
                  <a:pt x="157429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429" y="0"/>
                </a:lnTo>
                <a:lnTo>
                  <a:pt x="157429" y="161759"/>
                </a:lnTo>
                <a:close/>
              </a:path>
            </a:pathLst>
          </a:custGeom>
          <a:solidFill>
            <a:srgbClr val="6521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bk object 72"/>
          <p:cNvSpPr/>
          <p:nvPr/>
        </p:nvSpPr>
        <p:spPr>
          <a:xfrm>
            <a:off x="8566836" y="5551436"/>
            <a:ext cx="149860" cy="161925"/>
          </a:xfrm>
          <a:custGeom>
            <a:avLst/>
            <a:gdLst/>
            <a:ahLst/>
            <a:cxnLst/>
            <a:rect l="l" t="t" r="r" b="b"/>
            <a:pathLst>
              <a:path w="149859" h="161925">
                <a:moveTo>
                  <a:pt x="149542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9542" y="0"/>
                </a:lnTo>
                <a:lnTo>
                  <a:pt x="149542" y="161759"/>
                </a:lnTo>
                <a:close/>
              </a:path>
            </a:pathLst>
          </a:custGeom>
          <a:solidFill>
            <a:srgbClr val="F265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bk object 73"/>
          <p:cNvSpPr/>
          <p:nvPr/>
        </p:nvSpPr>
        <p:spPr>
          <a:xfrm>
            <a:off x="8716391" y="5551436"/>
            <a:ext cx="148590" cy="161925"/>
          </a:xfrm>
          <a:custGeom>
            <a:avLst/>
            <a:gdLst/>
            <a:ahLst/>
            <a:cxnLst/>
            <a:rect l="l" t="t" r="r" b="b"/>
            <a:pathLst>
              <a:path w="148590" h="161925">
                <a:moveTo>
                  <a:pt x="148526" y="161759"/>
                </a:moveTo>
                <a:lnTo>
                  <a:pt x="0" y="161759"/>
                </a:lnTo>
                <a:lnTo>
                  <a:pt x="0" y="0"/>
                </a:lnTo>
                <a:lnTo>
                  <a:pt x="148526" y="0"/>
                </a:lnTo>
                <a:lnTo>
                  <a:pt x="148526" y="161759"/>
                </a:lnTo>
                <a:close/>
              </a:path>
            </a:pathLst>
          </a:custGeom>
          <a:solidFill>
            <a:srgbClr val="9A67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bk object 74"/>
          <p:cNvSpPr/>
          <p:nvPr/>
        </p:nvSpPr>
        <p:spPr>
          <a:xfrm>
            <a:off x="8864904" y="5551436"/>
            <a:ext cx="158115" cy="161925"/>
          </a:xfrm>
          <a:custGeom>
            <a:avLst/>
            <a:gdLst/>
            <a:ahLst/>
            <a:cxnLst/>
            <a:rect l="l" t="t" r="r" b="b"/>
            <a:pathLst>
              <a:path w="158115" h="161925">
                <a:moveTo>
                  <a:pt x="157632" y="161759"/>
                </a:moveTo>
                <a:lnTo>
                  <a:pt x="0" y="161759"/>
                </a:lnTo>
                <a:lnTo>
                  <a:pt x="0" y="0"/>
                </a:lnTo>
                <a:lnTo>
                  <a:pt x="157632" y="0"/>
                </a:lnTo>
                <a:lnTo>
                  <a:pt x="157632" y="161759"/>
                </a:lnTo>
                <a:close/>
              </a:path>
            </a:pathLst>
          </a:custGeom>
          <a:solidFill>
            <a:srgbClr val="0067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bk object 75"/>
          <p:cNvSpPr/>
          <p:nvPr/>
        </p:nvSpPr>
        <p:spPr>
          <a:xfrm>
            <a:off x="9022536" y="5551436"/>
            <a:ext cx="121920" cy="161925"/>
          </a:xfrm>
          <a:custGeom>
            <a:avLst/>
            <a:gdLst/>
            <a:ahLst/>
            <a:cxnLst/>
            <a:rect l="l" t="t" r="r" b="b"/>
            <a:pathLst>
              <a:path w="121920" h="161925">
                <a:moveTo>
                  <a:pt x="121462" y="161759"/>
                </a:moveTo>
                <a:lnTo>
                  <a:pt x="0" y="161759"/>
                </a:lnTo>
                <a:lnTo>
                  <a:pt x="0" y="0"/>
                </a:lnTo>
                <a:lnTo>
                  <a:pt x="121462" y="0"/>
                </a:lnTo>
                <a:lnTo>
                  <a:pt x="121462" y="161759"/>
                </a:lnTo>
                <a:close/>
              </a:path>
            </a:pathLst>
          </a:custGeom>
          <a:solidFill>
            <a:srgbClr val="CC1B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bk object 76"/>
          <p:cNvSpPr/>
          <p:nvPr/>
        </p:nvSpPr>
        <p:spPr>
          <a:xfrm>
            <a:off x="0" y="558330"/>
            <a:ext cx="139700" cy="0"/>
          </a:xfrm>
          <a:custGeom>
            <a:avLst/>
            <a:gdLst/>
            <a:ahLst/>
            <a:cxnLst/>
            <a:rect l="l" t="t" r="r" b="b"/>
            <a:pathLst>
              <a:path w="139700">
                <a:moveTo>
                  <a:pt x="0" y="0"/>
                </a:moveTo>
                <a:lnTo>
                  <a:pt x="139204" y="0"/>
                </a:lnTo>
              </a:path>
            </a:pathLst>
          </a:custGeom>
          <a:ln w="36652">
            <a:solidFill>
              <a:srgbClr val="FFCD0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bk object 77"/>
          <p:cNvSpPr/>
          <p:nvPr/>
        </p:nvSpPr>
        <p:spPr>
          <a:xfrm>
            <a:off x="139204" y="558330"/>
            <a:ext cx="148590" cy="0"/>
          </a:xfrm>
          <a:custGeom>
            <a:avLst/>
            <a:gdLst/>
            <a:ahLst/>
            <a:cxnLst/>
            <a:rect l="l" t="t" r="r" b="b"/>
            <a:pathLst>
              <a:path w="148590">
                <a:moveTo>
                  <a:pt x="0" y="0"/>
                </a:moveTo>
                <a:lnTo>
                  <a:pt x="148069" y="0"/>
                </a:lnTo>
              </a:path>
            </a:pathLst>
          </a:custGeom>
          <a:ln w="36652">
            <a:solidFill>
              <a:srgbClr val="21205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bk object 78"/>
          <p:cNvSpPr/>
          <p:nvPr/>
        </p:nvSpPr>
        <p:spPr>
          <a:xfrm>
            <a:off x="287274" y="558330"/>
            <a:ext cx="159385" cy="0"/>
          </a:xfrm>
          <a:custGeom>
            <a:avLst/>
            <a:gdLst/>
            <a:ahLst/>
            <a:cxnLst/>
            <a:rect l="l" t="t" r="r" b="b"/>
            <a:pathLst>
              <a:path w="159384">
                <a:moveTo>
                  <a:pt x="0" y="0"/>
                </a:moveTo>
                <a:lnTo>
                  <a:pt x="159016" y="0"/>
                </a:lnTo>
              </a:path>
            </a:pathLst>
          </a:custGeom>
          <a:ln w="36652">
            <a:solidFill>
              <a:srgbClr val="ED212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bk object 79"/>
          <p:cNvSpPr/>
          <p:nvPr/>
        </p:nvSpPr>
        <p:spPr>
          <a:xfrm>
            <a:off x="446303" y="558330"/>
            <a:ext cx="148590" cy="0"/>
          </a:xfrm>
          <a:custGeom>
            <a:avLst/>
            <a:gdLst/>
            <a:ahLst/>
            <a:cxnLst/>
            <a:rect l="l" t="t" r="r" b="b"/>
            <a:pathLst>
              <a:path w="148590">
                <a:moveTo>
                  <a:pt x="0" y="0"/>
                </a:moveTo>
                <a:lnTo>
                  <a:pt x="148158" y="0"/>
                </a:lnTo>
              </a:path>
            </a:pathLst>
          </a:custGeom>
          <a:ln w="36652">
            <a:solidFill>
              <a:srgbClr val="991A3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bk object 80"/>
          <p:cNvSpPr/>
          <p:nvPr/>
        </p:nvSpPr>
        <p:spPr>
          <a:xfrm>
            <a:off x="594461" y="558330"/>
            <a:ext cx="149860" cy="0"/>
          </a:xfrm>
          <a:custGeom>
            <a:avLst/>
            <a:gdLst/>
            <a:ahLst/>
            <a:cxnLst/>
            <a:rect l="l" t="t" r="r" b="b"/>
            <a:pathLst>
              <a:path w="149859">
                <a:moveTo>
                  <a:pt x="0" y="0"/>
                </a:moveTo>
                <a:lnTo>
                  <a:pt x="149542" y="0"/>
                </a:lnTo>
              </a:path>
            </a:pathLst>
          </a:custGeom>
          <a:ln w="36652">
            <a:solidFill>
              <a:srgbClr val="0067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bk object 81"/>
          <p:cNvSpPr/>
          <p:nvPr/>
        </p:nvSpPr>
        <p:spPr>
          <a:xfrm>
            <a:off x="744004" y="558330"/>
            <a:ext cx="157480" cy="0"/>
          </a:xfrm>
          <a:custGeom>
            <a:avLst/>
            <a:gdLst/>
            <a:ahLst/>
            <a:cxnLst/>
            <a:rect l="l" t="t" r="r" b="b"/>
            <a:pathLst>
              <a:path w="157480">
                <a:moveTo>
                  <a:pt x="0" y="0"/>
                </a:moveTo>
                <a:lnTo>
                  <a:pt x="157353" y="0"/>
                </a:lnTo>
              </a:path>
            </a:pathLst>
          </a:custGeom>
          <a:ln w="36652">
            <a:solidFill>
              <a:srgbClr val="F8991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bk object 82"/>
          <p:cNvSpPr/>
          <p:nvPr/>
        </p:nvSpPr>
        <p:spPr>
          <a:xfrm>
            <a:off x="901369" y="558330"/>
            <a:ext cx="149860" cy="0"/>
          </a:xfrm>
          <a:custGeom>
            <a:avLst/>
            <a:gdLst/>
            <a:ahLst/>
            <a:cxnLst/>
            <a:rect l="l" t="t" r="r" b="b"/>
            <a:pathLst>
              <a:path w="149859">
                <a:moveTo>
                  <a:pt x="0" y="0"/>
                </a:moveTo>
                <a:lnTo>
                  <a:pt x="149542" y="0"/>
                </a:lnTo>
              </a:path>
            </a:pathLst>
          </a:custGeom>
          <a:ln w="36652">
            <a:solidFill>
              <a:srgbClr val="00673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bk object 83"/>
          <p:cNvSpPr/>
          <p:nvPr/>
        </p:nvSpPr>
        <p:spPr>
          <a:xfrm>
            <a:off x="1050912" y="558330"/>
            <a:ext cx="157480" cy="0"/>
          </a:xfrm>
          <a:custGeom>
            <a:avLst/>
            <a:gdLst/>
            <a:ahLst/>
            <a:cxnLst/>
            <a:rect l="l" t="t" r="r" b="b"/>
            <a:pathLst>
              <a:path w="157480">
                <a:moveTo>
                  <a:pt x="0" y="0"/>
                </a:moveTo>
                <a:lnTo>
                  <a:pt x="157353" y="0"/>
                </a:lnTo>
              </a:path>
            </a:pathLst>
          </a:custGeom>
          <a:ln w="36652">
            <a:solidFill>
              <a:srgbClr val="CC1B6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bk object 84"/>
          <p:cNvSpPr/>
          <p:nvPr/>
        </p:nvSpPr>
        <p:spPr>
          <a:xfrm>
            <a:off x="1208265" y="558330"/>
            <a:ext cx="157480" cy="0"/>
          </a:xfrm>
          <a:custGeom>
            <a:avLst/>
            <a:gdLst/>
            <a:ahLst/>
            <a:cxnLst/>
            <a:rect l="l" t="t" r="r" b="b"/>
            <a:pathLst>
              <a:path w="157480">
                <a:moveTo>
                  <a:pt x="0" y="0"/>
                </a:moveTo>
                <a:lnTo>
                  <a:pt x="157429" y="0"/>
                </a:lnTo>
              </a:path>
            </a:pathLst>
          </a:custGeom>
          <a:ln w="36652">
            <a:solidFill>
              <a:srgbClr val="9936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bk object 85"/>
          <p:cNvSpPr/>
          <p:nvPr/>
        </p:nvSpPr>
        <p:spPr>
          <a:xfrm>
            <a:off x="1365707" y="558330"/>
            <a:ext cx="140335" cy="0"/>
          </a:xfrm>
          <a:custGeom>
            <a:avLst/>
            <a:gdLst/>
            <a:ahLst/>
            <a:cxnLst/>
            <a:rect l="l" t="t" r="r" b="b"/>
            <a:pathLst>
              <a:path w="140334">
                <a:moveTo>
                  <a:pt x="0" y="0"/>
                </a:moveTo>
                <a:lnTo>
                  <a:pt x="139890" y="0"/>
                </a:lnTo>
              </a:path>
            </a:pathLst>
          </a:custGeom>
          <a:ln w="36652">
            <a:solidFill>
              <a:srgbClr val="21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bk object 86"/>
          <p:cNvSpPr/>
          <p:nvPr/>
        </p:nvSpPr>
        <p:spPr>
          <a:xfrm>
            <a:off x="1505597" y="558330"/>
            <a:ext cx="157480" cy="0"/>
          </a:xfrm>
          <a:custGeom>
            <a:avLst/>
            <a:gdLst/>
            <a:ahLst/>
            <a:cxnLst/>
            <a:rect l="l" t="t" r="r" b="b"/>
            <a:pathLst>
              <a:path w="157480">
                <a:moveTo>
                  <a:pt x="0" y="0"/>
                </a:moveTo>
                <a:lnTo>
                  <a:pt x="157429" y="0"/>
                </a:lnTo>
              </a:path>
            </a:pathLst>
          </a:custGeom>
          <a:ln w="36652">
            <a:solidFill>
              <a:srgbClr val="0067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bk object 87"/>
          <p:cNvSpPr/>
          <p:nvPr/>
        </p:nvSpPr>
        <p:spPr>
          <a:xfrm>
            <a:off x="1663026" y="558330"/>
            <a:ext cx="149860" cy="0"/>
          </a:xfrm>
          <a:custGeom>
            <a:avLst/>
            <a:gdLst/>
            <a:ahLst/>
            <a:cxnLst/>
            <a:rect l="l" t="t" r="r" b="b"/>
            <a:pathLst>
              <a:path w="149860">
                <a:moveTo>
                  <a:pt x="0" y="0"/>
                </a:moveTo>
                <a:lnTo>
                  <a:pt x="149466" y="0"/>
                </a:lnTo>
              </a:path>
            </a:pathLst>
          </a:custGeom>
          <a:ln w="36652">
            <a:solidFill>
              <a:srgbClr val="9ACA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bk object 88"/>
          <p:cNvSpPr/>
          <p:nvPr/>
        </p:nvSpPr>
        <p:spPr>
          <a:xfrm>
            <a:off x="1812493" y="558330"/>
            <a:ext cx="157480" cy="0"/>
          </a:xfrm>
          <a:custGeom>
            <a:avLst/>
            <a:gdLst/>
            <a:ahLst/>
            <a:cxnLst/>
            <a:rect l="l" t="t" r="r" b="b"/>
            <a:pathLst>
              <a:path w="157480">
                <a:moveTo>
                  <a:pt x="0" y="0"/>
                </a:moveTo>
                <a:lnTo>
                  <a:pt x="157441" y="0"/>
                </a:lnTo>
              </a:path>
            </a:pathLst>
          </a:custGeom>
          <a:ln w="36652">
            <a:solidFill>
              <a:srgbClr val="ED212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bk object 89"/>
          <p:cNvSpPr/>
          <p:nvPr/>
        </p:nvSpPr>
        <p:spPr>
          <a:xfrm>
            <a:off x="1969935" y="558330"/>
            <a:ext cx="149860" cy="0"/>
          </a:xfrm>
          <a:custGeom>
            <a:avLst/>
            <a:gdLst/>
            <a:ahLst/>
            <a:cxnLst/>
            <a:rect l="l" t="t" r="r" b="b"/>
            <a:pathLst>
              <a:path w="149860">
                <a:moveTo>
                  <a:pt x="0" y="0"/>
                </a:moveTo>
                <a:lnTo>
                  <a:pt x="149466" y="0"/>
                </a:lnTo>
              </a:path>
            </a:pathLst>
          </a:custGeom>
          <a:ln w="36652">
            <a:solidFill>
              <a:srgbClr val="42BB9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bk object 90"/>
          <p:cNvSpPr/>
          <p:nvPr/>
        </p:nvSpPr>
        <p:spPr>
          <a:xfrm>
            <a:off x="2119401" y="558330"/>
            <a:ext cx="157480" cy="0"/>
          </a:xfrm>
          <a:custGeom>
            <a:avLst/>
            <a:gdLst/>
            <a:ahLst/>
            <a:cxnLst/>
            <a:rect l="l" t="t" r="r" b="b"/>
            <a:pathLst>
              <a:path w="157480">
                <a:moveTo>
                  <a:pt x="0" y="0"/>
                </a:moveTo>
                <a:lnTo>
                  <a:pt x="157429" y="0"/>
                </a:lnTo>
              </a:path>
            </a:pathLst>
          </a:custGeom>
          <a:ln w="36652">
            <a:solidFill>
              <a:srgbClr val="65216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bk object 91"/>
          <p:cNvSpPr/>
          <p:nvPr/>
        </p:nvSpPr>
        <p:spPr>
          <a:xfrm>
            <a:off x="2276830" y="558330"/>
            <a:ext cx="158750" cy="0"/>
          </a:xfrm>
          <a:custGeom>
            <a:avLst/>
            <a:gdLst/>
            <a:ahLst/>
            <a:cxnLst/>
            <a:rect l="l" t="t" r="r" b="b"/>
            <a:pathLst>
              <a:path w="158750">
                <a:moveTo>
                  <a:pt x="0" y="0"/>
                </a:moveTo>
                <a:lnTo>
                  <a:pt x="158153" y="0"/>
                </a:lnTo>
              </a:path>
            </a:pathLst>
          </a:custGeom>
          <a:ln w="36652">
            <a:solidFill>
              <a:srgbClr val="F8991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bk object 92"/>
          <p:cNvSpPr/>
          <p:nvPr/>
        </p:nvSpPr>
        <p:spPr>
          <a:xfrm>
            <a:off x="2434983" y="558330"/>
            <a:ext cx="149225" cy="0"/>
          </a:xfrm>
          <a:custGeom>
            <a:avLst/>
            <a:gdLst/>
            <a:ahLst/>
            <a:cxnLst/>
            <a:rect l="l" t="t" r="r" b="b"/>
            <a:pathLst>
              <a:path w="149225">
                <a:moveTo>
                  <a:pt x="0" y="0"/>
                </a:moveTo>
                <a:lnTo>
                  <a:pt x="148640" y="0"/>
                </a:lnTo>
              </a:path>
            </a:pathLst>
          </a:custGeom>
          <a:ln w="36652">
            <a:solidFill>
              <a:srgbClr val="9936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bk object 93"/>
          <p:cNvSpPr/>
          <p:nvPr/>
        </p:nvSpPr>
        <p:spPr>
          <a:xfrm>
            <a:off x="2583637" y="558330"/>
            <a:ext cx="158115" cy="0"/>
          </a:xfrm>
          <a:custGeom>
            <a:avLst/>
            <a:gdLst/>
            <a:ahLst/>
            <a:cxnLst/>
            <a:rect l="l" t="t" r="r" b="b"/>
            <a:pathLst>
              <a:path w="158114">
                <a:moveTo>
                  <a:pt x="0" y="0"/>
                </a:moveTo>
                <a:lnTo>
                  <a:pt x="157708" y="0"/>
                </a:lnTo>
              </a:path>
            </a:pathLst>
          </a:custGeom>
          <a:ln w="36652">
            <a:solidFill>
              <a:srgbClr val="21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bk object 94"/>
          <p:cNvSpPr/>
          <p:nvPr/>
        </p:nvSpPr>
        <p:spPr>
          <a:xfrm>
            <a:off x="2741345" y="558330"/>
            <a:ext cx="149225" cy="0"/>
          </a:xfrm>
          <a:custGeom>
            <a:avLst/>
            <a:gdLst/>
            <a:ahLst/>
            <a:cxnLst/>
            <a:rect l="l" t="t" r="r" b="b"/>
            <a:pathLst>
              <a:path w="149225">
                <a:moveTo>
                  <a:pt x="0" y="0"/>
                </a:moveTo>
                <a:lnTo>
                  <a:pt x="148640" y="0"/>
                </a:lnTo>
              </a:path>
            </a:pathLst>
          </a:custGeom>
          <a:ln w="36652">
            <a:solidFill>
              <a:srgbClr val="00673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bk object 95"/>
          <p:cNvSpPr/>
          <p:nvPr/>
        </p:nvSpPr>
        <p:spPr>
          <a:xfrm>
            <a:off x="2889999" y="558330"/>
            <a:ext cx="158115" cy="0"/>
          </a:xfrm>
          <a:custGeom>
            <a:avLst/>
            <a:gdLst/>
            <a:ahLst/>
            <a:cxnLst/>
            <a:rect l="l" t="t" r="r" b="b"/>
            <a:pathLst>
              <a:path w="158114">
                <a:moveTo>
                  <a:pt x="0" y="0"/>
                </a:moveTo>
                <a:lnTo>
                  <a:pt x="157708" y="0"/>
                </a:lnTo>
              </a:path>
            </a:pathLst>
          </a:custGeom>
          <a:ln w="36652">
            <a:solidFill>
              <a:srgbClr val="2E66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bk object 96"/>
          <p:cNvSpPr/>
          <p:nvPr/>
        </p:nvSpPr>
        <p:spPr>
          <a:xfrm>
            <a:off x="3047707" y="558330"/>
            <a:ext cx="158750" cy="0"/>
          </a:xfrm>
          <a:custGeom>
            <a:avLst/>
            <a:gdLst/>
            <a:ahLst/>
            <a:cxnLst/>
            <a:rect l="l" t="t" r="r" b="b"/>
            <a:pathLst>
              <a:path w="158750">
                <a:moveTo>
                  <a:pt x="0" y="0"/>
                </a:moveTo>
                <a:lnTo>
                  <a:pt x="158318" y="0"/>
                </a:lnTo>
              </a:path>
            </a:pathLst>
          </a:custGeom>
          <a:ln w="36652">
            <a:solidFill>
              <a:srgbClr val="3299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bk object 97"/>
          <p:cNvSpPr/>
          <p:nvPr/>
        </p:nvSpPr>
        <p:spPr>
          <a:xfrm>
            <a:off x="3206013" y="558330"/>
            <a:ext cx="148590" cy="0"/>
          </a:xfrm>
          <a:custGeom>
            <a:avLst/>
            <a:gdLst/>
            <a:ahLst/>
            <a:cxnLst/>
            <a:rect l="l" t="t" r="r" b="b"/>
            <a:pathLst>
              <a:path w="148589">
                <a:moveTo>
                  <a:pt x="0" y="0"/>
                </a:moveTo>
                <a:lnTo>
                  <a:pt x="148043" y="0"/>
                </a:lnTo>
              </a:path>
            </a:pathLst>
          </a:custGeom>
          <a:ln w="36652">
            <a:solidFill>
              <a:srgbClr val="ED212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bk object 98"/>
          <p:cNvSpPr/>
          <p:nvPr/>
        </p:nvSpPr>
        <p:spPr>
          <a:xfrm>
            <a:off x="3354070" y="558330"/>
            <a:ext cx="149225" cy="0"/>
          </a:xfrm>
          <a:custGeom>
            <a:avLst/>
            <a:gdLst/>
            <a:ahLst/>
            <a:cxnLst/>
            <a:rect l="l" t="t" r="r" b="b"/>
            <a:pathLst>
              <a:path w="149225">
                <a:moveTo>
                  <a:pt x="0" y="0"/>
                </a:moveTo>
                <a:lnTo>
                  <a:pt x="148640" y="0"/>
                </a:lnTo>
              </a:path>
            </a:pathLst>
          </a:custGeom>
          <a:ln w="36652">
            <a:solidFill>
              <a:srgbClr val="00673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bk object 99"/>
          <p:cNvSpPr/>
          <p:nvPr/>
        </p:nvSpPr>
        <p:spPr>
          <a:xfrm>
            <a:off x="3502710" y="558330"/>
            <a:ext cx="158115" cy="0"/>
          </a:xfrm>
          <a:custGeom>
            <a:avLst/>
            <a:gdLst/>
            <a:ahLst/>
            <a:cxnLst/>
            <a:rect l="l" t="t" r="r" b="b"/>
            <a:pathLst>
              <a:path w="158114">
                <a:moveTo>
                  <a:pt x="0" y="0"/>
                </a:moveTo>
                <a:lnTo>
                  <a:pt x="157708" y="0"/>
                </a:lnTo>
              </a:path>
            </a:pathLst>
          </a:custGeom>
          <a:ln w="36652">
            <a:solidFill>
              <a:srgbClr val="CC1B6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bk object 100"/>
          <p:cNvSpPr/>
          <p:nvPr/>
        </p:nvSpPr>
        <p:spPr>
          <a:xfrm>
            <a:off x="3660419" y="558330"/>
            <a:ext cx="149225" cy="0"/>
          </a:xfrm>
          <a:custGeom>
            <a:avLst/>
            <a:gdLst/>
            <a:ahLst/>
            <a:cxnLst/>
            <a:rect l="l" t="t" r="r" b="b"/>
            <a:pathLst>
              <a:path w="149225">
                <a:moveTo>
                  <a:pt x="0" y="0"/>
                </a:moveTo>
                <a:lnTo>
                  <a:pt x="148640" y="0"/>
                </a:lnTo>
              </a:path>
            </a:pathLst>
          </a:custGeom>
          <a:ln w="36652">
            <a:solidFill>
              <a:srgbClr val="253D9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bk object 101"/>
          <p:cNvSpPr/>
          <p:nvPr/>
        </p:nvSpPr>
        <p:spPr>
          <a:xfrm>
            <a:off x="3809072" y="558330"/>
            <a:ext cx="158115" cy="0"/>
          </a:xfrm>
          <a:custGeom>
            <a:avLst/>
            <a:gdLst/>
            <a:ahLst/>
            <a:cxnLst/>
            <a:rect l="l" t="t" r="r" b="b"/>
            <a:pathLst>
              <a:path w="158114">
                <a:moveTo>
                  <a:pt x="0" y="0"/>
                </a:moveTo>
                <a:lnTo>
                  <a:pt x="157708" y="0"/>
                </a:lnTo>
              </a:path>
            </a:pathLst>
          </a:custGeom>
          <a:ln w="36652">
            <a:solidFill>
              <a:srgbClr val="21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bk object 102"/>
          <p:cNvSpPr/>
          <p:nvPr/>
        </p:nvSpPr>
        <p:spPr>
          <a:xfrm>
            <a:off x="3966781" y="558330"/>
            <a:ext cx="149225" cy="0"/>
          </a:xfrm>
          <a:custGeom>
            <a:avLst/>
            <a:gdLst/>
            <a:ahLst/>
            <a:cxnLst/>
            <a:rect l="l" t="t" r="r" b="b"/>
            <a:pathLst>
              <a:path w="149225">
                <a:moveTo>
                  <a:pt x="0" y="0"/>
                </a:moveTo>
                <a:lnTo>
                  <a:pt x="148640" y="0"/>
                </a:lnTo>
              </a:path>
            </a:pathLst>
          </a:custGeom>
          <a:ln w="36652">
            <a:solidFill>
              <a:srgbClr val="F265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bk object 103"/>
          <p:cNvSpPr/>
          <p:nvPr/>
        </p:nvSpPr>
        <p:spPr>
          <a:xfrm>
            <a:off x="4115434" y="558330"/>
            <a:ext cx="158115" cy="0"/>
          </a:xfrm>
          <a:custGeom>
            <a:avLst/>
            <a:gdLst/>
            <a:ahLst/>
            <a:cxnLst/>
            <a:rect l="l" t="t" r="r" b="b"/>
            <a:pathLst>
              <a:path w="158114">
                <a:moveTo>
                  <a:pt x="0" y="0"/>
                </a:moveTo>
                <a:lnTo>
                  <a:pt x="157708" y="0"/>
                </a:lnTo>
              </a:path>
            </a:pathLst>
          </a:custGeom>
          <a:ln w="36652">
            <a:solidFill>
              <a:srgbClr val="21205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bk object 104"/>
          <p:cNvSpPr/>
          <p:nvPr/>
        </p:nvSpPr>
        <p:spPr>
          <a:xfrm>
            <a:off x="4273143" y="558330"/>
            <a:ext cx="149225" cy="0"/>
          </a:xfrm>
          <a:custGeom>
            <a:avLst/>
            <a:gdLst/>
            <a:ahLst/>
            <a:cxnLst/>
            <a:rect l="l" t="t" r="r" b="b"/>
            <a:pathLst>
              <a:path w="149225">
                <a:moveTo>
                  <a:pt x="0" y="0"/>
                </a:moveTo>
                <a:lnTo>
                  <a:pt x="148640" y="0"/>
                </a:lnTo>
              </a:path>
            </a:pathLst>
          </a:custGeom>
          <a:ln w="36652">
            <a:solidFill>
              <a:srgbClr val="FFCD0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bk object 105"/>
          <p:cNvSpPr/>
          <p:nvPr/>
        </p:nvSpPr>
        <p:spPr>
          <a:xfrm>
            <a:off x="4421784" y="558330"/>
            <a:ext cx="160020" cy="0"/>
          </a:xfrm>
          <a:custGeom>
            <a:avLst/>
            <a:gdLst/>
            <a:ahLst/>
            <a:cxnLst/>
            <a:rect l="l" t="t" r="r" b="b"/>
            <a:pathLst>
              <a:path w="160020">
                <a:moveTo>
                  <a:pt x="0" y="0"/>
                </a:moveTo>
                <a:lnTo>
                  <a:pt x="159791" y="0"/>
                </a:lnTo>
              </a:path>
            </a:pathLst>
          </a:custGeom>
          <a:ln w="36652">
            <a:solidFill>
              <a:srgbClr val="253D9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bk object 106"/>
          <p:cNvSpPr/>
          <p:nvPr/>
        </p:nvSpPr>
        <p:spPr>
          <a:xfrm>
            <a:off x="4581588" y="558330"/>
            <a:ext cx="149225" cy="0"/>
          </a:xfrm>
          <a:custGeom>
            <a:avLst/>
            <a:gdLst/>
            <a:ahLst/>
            <a:cxnLst/>
            <a:rect l="l" t="t" r="r" b="b"/>
            <a:pathLst>
              <a:path w="149225">
                <a:moveTo>
                  <a:pt x="0" y="0"/>
                </a:moveTo>
                <a:lnTo>
                  <a:pt x="148920" y="0"/>
                </a:lnTo>
              </a:path>
            </a:pathLst>
          </a:custGeom>
          <a:ln w="36652">
            <a:solidFill>
              <a:srgbClr val="ED212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bk object 107"/>
          <p:cNvSpPr/>
          <p:nvPr/>
        </p:nvSpPr>
        <p:spPr>
          <a:xfrm>
            <a:off x="4730508" y="558330"/>
            <a:ext cx="157480" cy="0"/>
          </a:xfrm>
          <a:custGeom>
            <a:avLst/>
            <a:gdLst/>
            <a:ahLst/>
            <a:cxnLst/>
            <a:rect l="l" t="t" r="r" b="b"/>
            <a:pathLst>
              <a:path w="157479">
                <a:moveTo>
                  <a:pt x="0" y="0"/>
                </a:moveTo>
                <a:lnTo>
                  <a:pt x="157441" y="0"/>
                </a:lnTo>
              </a:path>
            </a:pathLst>
          </a:custGeom>
          <a:ln w="36652">
            <a:solidFill>
              <a:srgbClr val="CC1B6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bk object 108"/>
          <p:cNvSpPr/>
          <p:nvPr/>
        </p:nvSpPr>
        <p:spPr>
          <a:xfrm>
            <a:off x="4887950" y="558330"/>
            <a:ext cx="158750" cy="0"/>
          </a:xfrm>
          <a:custGeom>
            <a:avLst/>
            <a:gdLst/>
            <a:ahLst/>
            <a:cxnLst/>
            <a:rect l="l" t="t" r="r" b="b"/>
            <a:pathLst>
              <a:path w="158750">
                <a:moveTo>
                  <a:pt x="0" y="0"/>
                </a:moveTo>
                <a:lnTo>
                  <a:pt x="158584" y="0"/>
                </a:lnTo>
              </a:path>
            </a:pathLst>
          </a:custGeom>
          <a:ln w="36652">
            <a:solidFill>
              <a:srgbClr val="00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bk object 109"/>
          <p:cNvSpPr/>
          <p:nvPr/>
        </p:nvSpPr>
        <p:spPr>
          <a:xfrm>
            <a:off x="5046548" y="558330"/>
            <a:ext cx="148590" cy="0"/>
          </a:xfrm>
          <a:custGeom>
            <a:avLst/>
            <a:gdLst/>
            <a:ahLst/>
            <a:cxnLst/>
            <a:rect l="l" t="t" r="r" b="b"/>
            <a:pathLst>
              <a:path w="148589">
                <a:moveTo>
                  <a:pt x="0" y="0"/>
                </a:moveTo>
                <a:lnTo>
                  <a:pt x="148158" y="0"/>
                </a:lnTo>
              </a:path>
            </a:pathLst>
          </a:custGeom>
          <a:ln w="36652">
            <a:solidFill>
              <a:srgbClr val="9ACA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bk object 110"/>
          <p:cNvSpPr/>
          <p:nvPr/>
        </p:nvSpPr>
        <p:spPr>
          <a:xfrm>
            <a:off x="5194706" y="558330"/>
            <a:ext cx="158750" cy="0"/>
          </a:xfrm>
          <a:custGeom>
            <a:avLst/>
            <a:gdLst/>
            <a:ahLst/>
            <a:cxnLst/>
            <a:rect l="l" t="t" r="r" b="b"/>
            <a:pathLst>
              <a:path w="158750">
                <a:moveTo>
                  <a:pt x="0" y="0"/>
                </a:moveTo>
                <a:lnTo>
                  <a:pt x="158584" y="0"/>
                </a:lnTo>
              </a:path>
            </a:pathLst>
          </a:custGeom>
          <a:ln w="36652">
            <a:solidFill>
              <a:srgbClr val="253D9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bk object 111"/>
          <p:cNvSpPr/>
          <p:nvPr/>
        </p:nvSpPr>
        <p:spPr>
          <a:xfrm>
            <a:off x="5353291" y="558330"/>
            <a:ext cx="148590" cy="0"/>
          </a:xfrm>
          <a:custGeom>
            <a:avLst/>
            <a:gdLst/>
            <a:ahLst/>
            <a:cxnLst/>
            <a:rect l="l" t="t" r="r" b="b"/>
            <a:pathLst>
              <a:path w="148589">
                <a:moveTo>
                  <a:pt x="0" y="0"/>
                </a:moveTo>
                <a:lnTo>
                  <a:pt x="148158" y="0"/>
                </a:lnTo>
              </a:path>
            </a:pathLst>
          </a:custGeom>
          <a:ln w="36652">
            <a:solidFill>
              <a:srgbClr val="42BB9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bk object 112"/>
          <p:cNvSpPr/>
          <p:nvPr/>
        </p:nvSpPr>
        <p:spPr>
          <a:xfrm>
            <a:off x="5501462" y="558330"/>
            <a:ext cx="158750" cy="0"/>
          </a:xfrm>
          <a:custGeom>
            <a:avLst/>
            <a:gdLst/>
            <a:ahLst/>
            <a:cxnLst/>
            <a:rect l="l" t="t" r="r" b="b"/>
            <a:pathLst>
              <a:path w="158750">
                <a:moveTo>
                  <a:pt x="0" y="0"/>
                </a:moveTo>
                <a:lnTo>
                  <a:pt x="158584" y="0"/>
                </a:lnTo>
              </a:path>
            </a:pathLst>
          </a:custGeom>
          <a:ln w="36652">
            <a:solidFill>
              <a:srgbClr val="F265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bk object 113"/>
          <p:cNvSpPr/>
          <p:nvPr/>
        </p:nvSpPr>
        <p:spPr>
          <a:xfrm>
            <a:off x="5660047" y="558330"/>
            <a:ext cx="148590" cy="0"/>
          </a:xfrm>
          <a:custGeom>
            <a:avLst/>
            <a:gdLst/>
            <a:ahLst/>
            <a:cxnLst/>
            <a:rect l="l" t="t" r="r" b="b"/>
            <a:pathLst>
              <a:path w="148589">
                <a:moveTo>
                  <a:pt x="0" y="0"/>
                </a:moveTo>
                <a:lnTo>
                  <a:pt x="148158" y="0"/>
                </a:lnTo>
              </a:path>
            </a:pathLst>
          </a:custGeom>
          <a:ln w="36652">
            <a:solidFill>
              <a:srgbClr val="21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bk object 114"/>
          <p:cNvSpPr/>
          <p:nvPr/>
        </p:nvSpPr>
        <p:spPr>
          <a:xfrm>
            <a:off x="5808217" y="558330"/>
            <a:ext cx="147955" cy="0"/>
          </a:xfrm>
          <a:custGeom>
            <a:avLst/>
            <a:gdLst/>
            <a:ahLst/>
            <a:cxnLst/>
            <a:rect l="l" t="t" r="r" b="b"/>
            <a:pathLst>
              <a:path w="147954">
                <a:moveTo>
                  <a:pt x="0" y="0"/>
                </a:moveTo>
                <a:lnTo>
                  <a:pt x="147942" y="0"/>
                </a:lnTo>
              </a:path>
            </a:pathLst>
          </a:custGeom>
          <a:ln w="36652">
            <a:solidFill>
              <a:srgbClr val="00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bk object 115"/>
          <p:cNvSpPr/>
          <p:nvPr/>
        </p:nvSpPr>
        <p:spPr>
          <a:xfrm>
            <a:off x="5956147" y="558330"/>
            <a:ext cx="158750" cy="0"/>
          </a:xfrm>
          <a:custGeom>
            <a:avLst/>
            <a:gdLst/>
            <a:ahLst/>
            <a:cxnLst/>
            <a:rect l="l" t="t" r="r" b="b"/>
            <a:pathLst>
              <a:path w="158750">
                <a:moveTo>
                  <a:pt x="0" y="0"/>
                </a:moveTo>
                <a:lnTo>
                  <a:pt x="158648" y="0"/>
                </a:lnTo>
              </a:path>
            </a:pathLst>
          </a:custGeom>
          <a:ln w="36652">
            <a:solidFill>
              <a:srgbClr val="65216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bk object 116"/>
          <p:cNvSpPr/>
          <p:nvPr/>
        </p:nvSpPr>
        <p:spPr>
          <a:xfrm>
            <a:off x="6114808" y="558330"/>
            <a:ext cx="147955" cy="0"/>
          </a:xfrm>
          <a:custGeom>
            <a:avLst/>
            <a:gdLst/>
            <a:ahLst/>
            <a:cxnLst/>
            <a:rect l="l" t="t" r="r" b="b"/>
            <a:pathLst>
              <a:path w="147954">
                <a:moveTo>
                  <a:pt x="0" y="0"/>
                </a:moveTo>
                <a:lnTo>
                  <a:pt x="147942" y="0"/>
                </a:lnTo>
              </a:path>
            </a:pathLst>
          </a:custGeom>
          <a:ln w="36652">
            <a:solidFill>
              <a:srgbClr val="CC1F3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bk object 117"/>
          <p:cNvSpPr/>
          <p:nvPr/>
        </p:nvSpPr>
        <p:spPr>
          <a:xfrm>
            <a:off x="6262751" y="558330"/>
            <a:ext cx="160020" cy="0"/>
          </a:xfrm>
          <a:custGeom>
            <a:avLst/>
            <a:gdLst/>
            <a:ahLst/>
            <a:cxnLst/>
            <a:rect l="l" t="t" r="r" b="b"/>
            <a:pathLst>
              <a:path w="160020">
                <a:moveTo>
                  <a:pt x="0" y="0"/>
                </a:moveTo>
                <a:lnTo>
                  <a:pt x="159600" y="0"/>
                </a:lnTo>
              </a:path>
            </a:pathLst>
          </a:custGeom>
          <a:ln w="36652">
            <a:solidFill>
              <a:srgbClr val="F265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bk object 118"/>
          <p:cNvSpPr/>
          <p:nvPr/>
        </p:nvSpPr>
        <p:spPr>
          <a:xfrm>
            <a:off x="6422351" y="558330"/>
            <a:ext cx="147955" cy="0"/>
          </a:xfrm>
          <a:custGeom>
            <a:avLst/>
            <a:gdLst/>
            <a:ahLst/>
            <a:cxnLst/>
            <a:rect l="l" t="t" r="r" b="b"/>
            <a:pathLst>
              <a:path w="147954">
                <a:moveTo>
                  <a:pt x="0" y="0"/>
                </a:moveTo>
                <a:lnTo>
                  <a:pt x="147942" y="0"/>
                </a:lnTo>
              </a:path>
            </a:pathLst>
          </a:custGeom>
          <a:ln w="36652">
            <a:solidFill>
              <a:srgbClr val="9ACA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bk object 119"/>
          <p:cNvSpPr/>
          <p:nvPr/>
        </p:nvSpPr>
        <p:spPr>
          <a:xfrm>
            <a:off x="6570294" y="558330"/>
            <a:ext cx="158115" cy="0"/>
          </a:xfrm>
          <a:custGeom>
            <a:avLst/>
            <a:gdLst/>
            <a:ahLst/>
            <a:cxnLst/>
            <a:rect l="l" t="t" r="r" b="b"/>
            <a:pathLst>
              <a:path w="158115">
                <a:moveTo>
                  <a:pt x="0" y="0"/>
                </a:moveTo>
                <a:lnTo>
                  <a:pt x="157695" y="0"/>
                </a:lnTo>
              </a:path>
            </a:pathLst>
          </a:custGeom>
          <a:ln w="36652">
            <a:solidFill>
              <a:srgbClr val="CC1B6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bk object 120"/>
          <p:cNvSpPr/>
          <p:nvPr/>
        </p:nvSpPr>
        <p:spPr>
          <a:xfrm>
            <a:off x="6728002" y="558330"/>
            <a:ext cx="147955" cy="0"/>
          </a:xfrm>
          <a:custGeom>
            <a:avLst/>
            <a:gdLst/>
            <a:ahLst/>
            <a:cxnLst/>
            <a:rect l="l" t="t" r="r" b="b"/>
            <a:pathLst>
              <a:path w="147954">
                <a:moveTo>
                  <a:pt x="0" y="0"/>
                </a:moveTo>
                <a:lnTo>
                  <a:pt x="147942" y="0"/>
                </a:lnTo>
              </a:path>
            </a:pathLst>
          </a:custGeom>
          <a:ln w="36652">
            <a:solidFill>
              <a:srgbClr val="0067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bk object 121"/>
          <p:cNvSpPr/>
          <p:nvPr/>
        </p:nvSpPr>
        <p:spPr>
          <a:xfrm>
            <a:off x="6875945" y="558330"/>
            <a:ext cx="158115" cy="0"/>
          </a:xfrm>
          <a:custGeom>
            <a:avLst/>
            <a:gdLst/>
            <a:ahLst/>
            <a:cxnLst/>
            <a:rect l="l" t="t" r="r" b="b"/>
            <a:pathLst>
              <a:path w="158115">
                <a:moveTo>
                  <a:pt x="0" y="0"/>
                </a:moveTo>
                <a:lnTo>
                  <a:pt x="158076" y="0"/>
                </a:lnTo>
              </a:path>
            </a:pathLst>
          </a:custGeom>
          <a:ln w="36652">
            <a:solidFill>
              <a:srgbClr val="21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bk object 122"/>
          <p:cNvSpPr/>
          <p:nvPr/>
        </p:nvSpPr>
        <p:spPr>
          <a:xfrm>
            <a:off x="7034021" y="558330"/>
            <a:ext cx="149860" cy="0"/>
          </a:xfrm>
          <a:custGeom>
            <a:avLst/>
            <a:gdLst/>
            <a:ahLst/>
            <a:cxnLst/>
            <a:rect l="l" t="t" r="r" b="b"/>
            <a:pathLst>
              <a:path w="149859">
                <a:moveTo>
                  <a:pt x="0" y="0"/>
                </a:moveTo>
                <a:lnTo>
                  <a:pt x="149859" y="0"/>
                </a:lnTo>
              </a:path>
            </a:pathLst>
          </a:custGeom>
          <a:ln w="36652">
            <a:solidFill>
              <a:srgbClr val="FFCD0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bk object 123"/>
          <p:cNvSpPr/>
          <p:nvPr/>
        </p:nvSpPr>
        <p:spPr>
          <a:xfrm>
            <a:off x="7183881" y="558330"/>
            <a:ext cx="157480" cy="0"/>
          </a:xfrm>
          <a:custGeom>
            <a:avLst/>
            <a:gdLst/>
            <a:ahLst/>
            <a:cxnLst/>
            <a:rect l="l" t="t" r="r" b="b"/>
            <a:pathLst>
              <a:path w="157479">
                <a:moveTo>
                  <a:pt x="0" y="0"/>
                </a:moveTo>
                <a:lnTo>
                  <a:pt x="157302" y="0"/>
                </a:lnTo>
              </a:path>
            </a:pathLst>
          </a:custGeom>
          <a:ln w="36652">
            <a:solidFill>
              <a:srgbClr val="00673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bk object 124"/>
          <p:cNvSpPr/>
          <p:nvPr/>
        </p:nvSpPr>
        <p:spPr>
          <a:xfrm>
            <a:off x="7341184" y="558330"/>
            <a:ext cx="149860" cy="0"/>
          </a:xfrm>
          <a:custGeom>
            <a:avLst/>
            <a:gdLst/>
            <a:ahLst/>
            <a:cxnLst/>
            <a:rect l="l" t="t" r="r" b="b"/>
            <a:pathLst>
              <a:path w="149859">
                <a:moveTo>
                  <a:pt x="0" y="0"/>
                </a:moveTo>
                <a:lnTo>
                  <a:pt x="149859" y="0"/>
                </a:lnTo>
              </a:path>
            </a:pathLst>
          </a:custGeom>
          <a:ln w="36652">
            <a:solidFill>
              <a:srgbClr val="21205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bk object 125"/>
          <p:cNvSpPr/>
          <p:nvPr/>
        </p:nvSpPr>
        <p:spPr>
          <a:xfrm>
            <a:off x="7491044" y="558330"/>
            <a:ext cx="157480" cy="0"/>
          </a:xfrm>
          <a:custGeom>
            <a:avLst/>
            <a:gdLst/>
            <a:ahLst/>
            <a:cxnLst/>
            <a:rect l="l" t="t" r="r" b="b"/>
            <a:pathLst>
              <a:path w="157479">
                <a:moveTo>
                  <a:pt x="0" y="0"/>
                </a:moveTo>
                <a:lnTo>
                  <a:pt x="157302" y="0"/>
                </a:lnTo>
              </a:path>
            </a:pathLst>
          </a:custGeom>
          <a:ln w="36652">
            <a:solidFill>
              <a:srgbClr val="9A673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bk object 126"/>
          <p:cNvSpPr/>
          <p:nvPr/>
        </p:nvSpPr>
        <p:spPr>
          <a:xfrm>
            <a:off x="7648346" y="558330"/>
            <a:ext cx="149860" cy="0"/>
          </a:xfrm>
          <a:custGeom>
            <a:avLst/>
            <a:gdLst/>
            <a:ahLst/>
            <a:cxnLst/>
            <a:rect l="l" t="t" r="r" b="b"/>
            <a:pathLst>
              <a:path w="149859">
                <a:moveTo>
                  <a:pt x="0" y="0"/>
                </a:moveTo>
                <a:lnTo>
                  <a:pt x="149859" y="0"/>
                </a:lnTo>
              </a:path>
            </a:pathLst>
          </a:custGeom>
          <a:ln w="36652">
            <a:solidFill>
              <a:srgbClr val="3299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bk object 127"/>
          <p:cNvSpPr/>
          <p:nvPr/>
        </p:nvSpPr>
        <p:spPr>
          <a:xfrm>
            <a:off x="7798206" y="558330"/>
            <a:ext cx="157480" cy="0"/>
          </a:xfrm>
          <a:custGeom>
            <a:avLst/>
            <a:gdLst/>
            <a:ahLst/>
            <a:cxnLst/>
            <a:rect l="l" t="t" r="r" b="b"/>
            <a:pathLst>
              <a:path w="157479">
                <a:moveTo>
                  <a:pt x="0" y="0"/>
                </a:moveTo>
                <a:lnTo>
                  <a:pt x="157302" y="0"/>
                </a:lnTo>
              </a:path>
            </a:pathLst>
          </a:custGeom>
          <a:ln w="36652">
            <a:solidFill>
              <a:srgbClr val="ED212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bk object 128"/>
          <p:cNvSpPr/>
          <p:nvPr/>
        </p:nvSpPr>
        <p:spPr>
          <a:xfrm>
            <a:off x="7955508" y="558330"/>
            <a:ext cx="149860" cy="0"/>
          </a:xfrm>
          <a:custGeom>
            <a:avLst/>
            <a:gdLst/>
            <a:ahLst/>
            <a:cxnLst/>
            <a:rect l="l" t="t" r="r" b="b"/>
            <a:pathLst>
              <a:path w="149859">
                <a:moveTo>
                  <a:pt x="0" y="0"/>
                </a:moveTo>
                <a:lnTo>
                  <a:pt x="149859" y="0"/>
                </a:lnTo>
              </a:path>
            </a:pathLst>
          </a:custGeom>
          <a:ln w="36652">
            <a:solidFill>
              <a:srgbClr val="0067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bk object 129"/>
          <p:cNvSpPr/>
          <p:nvPr/>
        </p:nvSpPr>
        <p:spPr>
          <a:xfrm>
            <a:off x="8105368" y="558330"/>
            <a:ext cx="157480" cy="0"/>
          </a:xfrm>
          <a:custGeom>
            <a:avLst/>
            <a:gdLst/>
            <a:ahLst/>
            <a:cxnLst/>
            <a:rect l="l" t="t" r="r" b="b"/>
            <a:pathLst>
              <a:path w="157479">
                <a:moveTo>
                  <a:pt x="0" y="0"/>
                </a:moveTo>
                <a:lnTo>
                  <a:pt x="157302" y="0"/>
                </a:lnTo>
              </a:path>
            </a:pathLst>
          </a:custGeom>
          <a:ln w="36652">
            <a:solidFill>
              <a:srgbClr val="9936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bk object 130"/>
          <p:cNvSpPr/>
          <p:nvPr/>
        </p:nvSpPr>
        <p:spPr>
          <a:xfrm>
            <a:off x="8262670" y="558330"/>
            <a:ext cx="147320" cy="0"/>
          </a:xfrm>
          <a:custGeom>
            <a:avLst/>
            <a:gdLst/>
            <a:ahLst/>
            <a:cxnLst/>
            <a:rect l="l" t="t" r="r" b="b"/>
            <a:pathLst>
              <a:path w="147320">
                <a:moveTo>
                  <a:pt x="0" y="0"/>
                </a:moveTo>
                <a:lnTo>
                  <a:pt x="146862" y="0"/>
                </a:lnTo>
              </a:path>
            </a:pathLst>
          </a:custGeom>
          <a:ln w="36652">
            <a:solidFill>
              <a:srgbClr val="2E66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bk object 131"/>
          <p:cNvSpPr/>
          <p:nvPr/>
        </p:nvSpPr>
        <p:spPr>
          <a:xfrm>
            <a:off x="8409533" y="558330"/>
            <a:ext cx="157480" cy="0"/>
          </a:xfrm>
          <a:custGeom>
            <a:avLst/>
            <a:gdLst/>
            <a:ahLst/>
            <a:cxnLst/>
            <a:rect l="l" t="t" r="r" b="b"/>
            <a:pathLst>
              <a:path w="157479">
                <a:moveTo>
                  <a:pt x="0" y="0"/>
                </a:moveTo>
                <a:lnTo>
                  <a:pt x="157429" y="0"/>
                </a:lnTo>
              </a:path>
            </a:pathLst>
          </a:custGeom>
          <a:ln w="36652">
            <a:solidFill>
              <a:srgbClr val="65216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bk object 132"/>
          <p:cNvSpPr/>
          <p:nvPr/>
        </p:nvSpPr>
        <p:spPr>
          <a:xfrm>
            <a:off x="8566836" y="558330"/>
            <a:ext cx="149860" cy="0"/>
          </a:xfrm>
          <a:custGeom>
            <a:avLst/>
            <a:gdLst/>
            <a:ahLst/>
            <a:cxnLst/>
            <a:rect l="l" t="t" r="r" b="b"/>
            <a:pathLst>
              <a:path w="149859">
                <a:moveTo>
                  <a:pt x="0" y="0"/>
                </a:moveTo>
                <a:lnTo>
                  <a:pt x="149542" y="0"/>
                </a:lnTo>
              </a:path>
            </a:pathLst>
          </a:custGeom>
          <a:ln w="36652">
            <a:solidFill>
              <a:srgbClr val="F265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bk object 133"/>
          <p:cNvSpPr/>
          <p:nvPr/>
        </p:nvSpPr>
        <p:spPr>
          <a:xfrm>
            <a:off x="8716391" y="558330"/>
            <a:ext cx="148590" cy="0"/>
          </a:xfrm>
          <a:custGeom>
            <a:avLst/>
            <a:gdLst/>
            <a:ahLst/>
            <a:cxnLst/>
            <a:rect l="l" t="t" r="r" b="b"/>
            <a:pathLst>
              <a:path w="148590">
                <a:moveTo>
                  <a:pt x="0" y="0"/>
                </a:moveTo>
                <a:lnTo>
                  <a:pt x="148526" y="0"/>
                </a:lnTo>
              </a:path>
            </a:pathLst>
          </a:custGeom>
          <a:ln w="36652">
            <a:solidFill>
              <a:srgbClr val="9A673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bk object 134"/>
          <p:cNvSpPr/>
          <p:nvPr/>
        </p:nvSpPr>
        <p:spPr>
          <a:xfrm>
            <a:off x="8864904" y="558330"/>
            <a:ext cx="158115" cy="0"/>
          </a:xfrm>
          <a:custGeom>
            <a:avLst/>
            <a:gdLst/>
            <a:ahLst/>
            <a:cxnLst/>
            <a:rect l="l" t="t" r="r" b="b"/>
            <a:pathLst>
              <a:path w="158115">
                <a:moveTo>
                  <a:pt x="0" y="0"/>
                </a:moveTo>
                <a:lnTo>
                  <a:pt x="157632" y="0"/>
                </a:lnTo>
              </a:path>
            </a:pathLst>
          </a:custGeom>
          <a:ln w="36652">
            <a:solidFill>
              <a:srgbClr val="0067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bk object 135"/>
          <p:cNvSpPr/>
          <p:nvPr/>
        </p:nvSpPr>
        <p:spPr>
          <a:xfrm>
            <a:off x="9022536" y="558330"/>
            <a:ext cx="121920" cy="0"/>
          </a:xfrm>
          <a:custGeom>
            <a:avLst/>
            <a:gdLst/>
            <a:ahLst/>
            <a:cxnLst/>
            <a:rect l="l" t="t" r="r" b="b"/>
            <a:pathLst>
              <a:path w="121920">
                <a:moveTo>
                  <a:pt x="0" y="0"/>
                </a:moveTo>
                <a:lnTo>
                  <a:pt x="121462" y="0"/>
                </a:lnTo>
              </a:path>
            </a:pathLst>
          </a:custGeom>
          <a:ln w="36652">
            <a:solidFill>
              <a:srgbClr val="CC1B6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9878" y="1696783"/>
            <a:ext cx="8464242" cy="1778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5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89729" y="1666354"/>
            <a:ext cx="6964541" cy="1392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5314950"/>
            <a:ext cx="2926080" cy="285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5314950"/>
            <a:ext cx="2103120" cy="285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5314950"/>
            <a:ext cx="2103120" cy="285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riodicos.capes.gov.br/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riodicos.capes.gov.br/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14935" cy="1652905"/>
          </a:xfrm>
          <a:custGeom>
            <a:avLst/>
            <a:gdLst/>
            <a:ahLst/>
            <a:cxnLst/>
            <a:rect l="l" t="t" r="r" b="b"/>
            <a:pathLst>
              <a:path w="114935" h="1652905">
                <a:moveTo>
                  <a:pt x="0" y="1652409"/>
                </a:moveTo>
                <a:lnTo>
                  <a:pt x="114439" y="1652409"/>
                </a:lnTo>
                <a:lnTo>
                  <a:pt x="114439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FFCD0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4060799"/>
            <a:ext cx="114935" cy="1652905"/>
          </a:xfrm>
          <a:custGeom>
            <a:avLst/>
            <a:gdLst/>
            <a:ahLst/>
            <a:cxnLst/>
            <a:rect l="l" t="t" r="r" b="b"/>
            <a:pathLst>
              <a:path w="114935" h="1652904">
                <a:moveTo>
                  <a:pt x="0" y="1652397"/>
                </a:moveTo>
                <a:lnTo>
                  <a:pt x="114439" y="1652397"/>
                </a:lnTo>
                <a:lnTo>
                  <a:pt x="114439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FFCD0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4439" y="0"/>
            <a:ext cx="149225" cy="1652905"/>
          </a:xfrm>
          <a:custGeom>
            <a:avLst/>
            <a:gdLst/>
            <a:ahLst/>
            <a:cxnLst/>
            <a:rect l="l" t="t" r="r" b="b"/>
            <a:pathLst>
              <a:path w="149225" h="1652905">
                <a:moveTo>
                  <a:pt x="0" y="1652409"/>
                </a:moveTo>
                <a:lnTo>
                  <a:pt x="148755" y="1652409"/>
                </a:lnTo>
                <a:lnTo>
                  <a:pt x="148755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2120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4439" y="4060799"/>
            <a:ext cx="149225" cy="1652905"/>
          </a:xfrm>
          <a:custGeom>
            <a:avLst/>
            <a:gdLst/>
            <a:ahLst/>
            <a:cxnLst/>
            <a:rect l="l" t="t" r="r" b="b"/>
            <a:pathLst>
              <a:path w="149225" h="1652904">
                <a:moveTo>
                  <a:pt x="0" y="1652397"/>
                </a:moveTo>
                <a:lnTo>
                  <a:pt x="148755" y="1652397"/>
                </a:lnTo>
                <a:lnTo>
                  <a:pt x="148755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2120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3182" y="0"/>
            <a:ext cx="160020" cy="1652905"/>
          </a:xfrm>
          <a:custGeom>
            <a:avLst/>
            <a:gdLst/>
            <a:ahLst/>
            <a:cxnLst/>
            <a:rect l="l" t="t" r="r" b="b"/>
            <a:pathLst>
              <a:path w="160020" h="1652905">
                <a:moveTo>
                  <a:pt x="0" y="1652409"/>
                </a:moveTo>
                <a:lnTo>
                  <a:pt x="159753" y="1652409"/>
                </a:lnTo>
                <a:lnTo>
                  <a:pt x="159753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ED21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3182" y="4060799"/>
            <a:ext cx="160020" cy="1652905"/>
          </a:xfrm>
          <a:custGeom>
            <a:avLst/>
            <a:gdLst/>
            <a:ahLst/>
            <a:cxnLst/>
            <a:rect l="l" t="t" r="r" b="b"/>
            <a:pathLst>
              <a:path w="160020" h="1652904">
                <a:moveTo>
                  <a:pt x="0" y="1652397"/>
                </a:moveTo>
                <a:lnTo>
                  <a:pt x="159753" y="1652397"/>
                </a:lnTo>
                <a:lnTo>
                  <a:pt x="159753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ED21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22935" y="0"/>
            <a:ext cx="149225" cy="1652905"/>
          </a:xfrm>
          <a:custGeom>
            <a:avLst/>
            <a:gdLst/>
            <a:ahLst/>
            <a:cxnLst/>
            <a:rect l="l" t="t" r="r" b="b"/>
            <a:pathLst>
              <a:path w="149225" h="1652905">
                <a:moveTo>
                  <a:pt x="0" y="1652409"/>
                </a:moveTo>
                <a:lnTo>
                  <a:pt x="148844" y="1652409"/>
                </a:lnTo>
                <a:lnTo>
                  <a:pt x="148844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991A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22935" y="4060799"/>
            <a:ext cx="149225" cy="1652905"/>
          </a:xfrm>
          <a:custGeom>
            <a:avLst/>
            <a:gdLst/>
            <a:ahLst/>
            <a:cxnLst/>
            <a:rect l="l" t="t" r="r" b="b"/>
            <a:pathLst>
              <a:path w="149225" h="1652904">
                <a:moveTo>
                  <a:pt x="0" y="1652397"/>
                </a:moveTo>
                <a:lnTo>
                  <a:pt x="148844" y="1652397"/>
                </a:lnTo>
                <a:lnTo>
                  <a:pt x="148844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991A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71779" y="0"/>
            <a:ext cx="150495" cy="1652905"/>
          </a:xfrm>
          <a:custGeom>
            <a:avLst/>
            <a:gdLst/>
            <a:ahLst/>
            <a:cxnLst/>
            <a:rect l="l" t="t" r="r" b="b"/>
            <a:pathLst>
              <a:path w="150495" h="1652905">
                <a:moveTo>
                  <a:pt x="0" y="1652409"/>
                </a:moveTo>
                <a:lnTo>
                  <a:pt x="150240" y="1652409"/>
                </a:lnTo>
                <a:lnTo>
                  <a:pt x="150240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0067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71779" y="4060799"/>
            <a:ext cx="150495" cy="1652905"/>
          </a:xfrm>
          <a:custGeom>
            <a:avLst/>
            <a:gdLst/>
            <a:ahLst/>
            <a:cxnLst/>
            <a:rect l="l" t="t" r="r" b="b"/>
            <a:pathLst>
              <a:path w="150495" h="1652904">
                <a:moveTo>
                  <a:pt x="0" y="1652397"/>
                </a:moveTo>
                <a:lnTo>
                  <a:pt x="150240" y="1652397"/>
                </a:lnTo>
                <a:lnTo>
                  <a:pt x="150240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0067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22020" y="0"/>
            <a:ext cx="158115" cy="1652905"/>
          </a:xfrm>
          <a:custGeom>
            <a:avLst/>
            <a:gdLst/>
            <a:ahLst/>
            <a:cxnLst/>
            <a:rect l="l" t="t" r="r" b="b"/>
            <a:pathLst>
              <a:path w="158115" h="1652905">
                <a:moveTo>
                  <a:pt x="0" y="1652409"/>
                </a:moveTo>
                <a:lnTo>
                  <a:pt x="158076" y="1652409"/>
                </a:lnTo>
                <a:lnTo>
                  <a:pt x="158076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F899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22020" y="4060799"/>
            <a:ext cx="158115" cy="1652905"/>
          </a:xfrm>
          <a:custGeom>
            <a:avLst/>
            <a:gdLst/>
            <a:ahLst/>
            <a:cxnLst/>
            <a:rect l="l" t="t" r="r" b="b"/>
            <a:pathLst>
              <a:path w="158115" h="1652904">
                <a:moveTo>
                  <a:pt x="0" y="1652397"/>
                </a:moveTo>
                <a:lnTo>
                  <a:pt x="158076" y="1652397"/>
                </a:lnTo>
                <a:lnTo>
                  <a:pt x="158076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F899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80097" y="0"/>
            <a:ext cx="150495" cy="1652905"/>
          </a:xfrm>
          <a:custGeom>
            <a:avLst/>
            <a:gdLst/>
            <a:ahLst/>
            <a:cxnLst/>
            <a:rect l="l" t="t" r="r" b="b"/>
            <a:pathLst>
              <a:path w="150494" h="1652905">
                <a:moveTo>
                  <a:pt x="0" y="1652409"/>
                </a:moveTo>
                <a:lnTo>
                  <a:pt x="150228" y="1652409"/>
                </a:lnTo>
                <a:lnTo>
                  <a:pt x="150228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006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80097" y="4060799"/>
            <a:ext cx="150495" cy="1652905"/>
          </a:xfrm>
          <a:custGeom>
            <a:avLst/>
            <a:gdLst/>
            <a:ahLst/>
            <a:cxnLst/>
            <a:rect l="l" t="t" r="r" b="b"/>
            <a:pathLst>
              <a:path w="150494" h="1652904">
                <a:moveTo>
                  <a:pt x="0" y="1652397"/>
                </a:moveTo>
                <a:lnTo>
                  <a:pt x="150228" y="1652397"/>
                </a:lnTo>
                <a:lnTo>
                  <a:pt x="150228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006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30325" y="0"/>
            <a:ext cx="158115" cy="1652905"/>
          </a:xfrm>
          <a:custGeom>
            <a:avLst/>
            <a:gdLst/>
            <a:ahLst/>
            <a:cxnLst/>
            <a:rect l="l" t="t" r="r" b="b"/>
            <a:pathLst>
              <a:path w="158115" h="1652905">
                <a:moveTo>
                  <a:pt x="0" y="1652409"/>
                </a:moveTo>
                <a:lnTo>
                  <a:pt x="158076" y="1652409"/>
                </a:lnTo>
                <a:lnTo>
                  <a:pt x="158076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CC1B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30325" y="4060799"/>
            <a:ext cx="158115" cy="1652905"/>
          </a:xfrm>
          <a:custGeom>
            <a:avLst/>
            <a:gdLst/>
            <a:ahLst/>
            <a:cxnLst/>
            <a:rect l="l" t="t" r="r" b="b"/>
            <a:pathLst>
              <a:path w="158115" h="1652904">
                <a:moveTo>
                  <a:pt x="0" y="1652397"/>
                </a:moveTo>
                <a:lnTo>
                  <a:pt x="158076" y="1652397"/>
                </a:lnTo>
                <a:lnTo>
                  <a:pt x="158076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CC1B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188402" y="0"/>
            <a:ext cx="158750" cy="1652905"/>
          </a:xfrm>
          <a:custGeom>
            <a:avLst/>
            <a:gdLst/>
            <a:ahLst/>
            <a:cxnLst/>
            <a:rect l="l" t="t" r="r" b="b"/>
            <a:pathLst>
              <a:path w="158750" h="1652905">
                <a:moveTo>
                  <a:pt x="0" y="1652409"/>
                </a:moveTo>
                <a:lnTo>
                  <a:pt x="158153" y="1652409"/>
                </a:lnTo>
                <a:lnTo>
                  <a:pt x="158153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9936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188402" y="4060799"/>
            <a:ext cx="158750" cy="1652905"/>
          </a:xfrm>
          <a:custGeom>
            <a:avLst/>
            <a:gdLst/>
            <a:ahLst/>
            <a:cxnLst/>
            <a:rect l="l" t="t" r="r" b="b"/>
            <a:pathLst>
              <a:path w="158750" h="1652904">
                <a:moveTo>
                  <a:pt x="0" y="1652397"/>
                </a:moveTo>
                <a:lnTo>
                  <a:pt x="158153" y="1652397"/>
                </a:lnTo>
                <a:lnTo>
                  <a:pt x="158153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9936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346555" y="0"/>
            <a:ext cx="140970" cy="1652905"/>
          </a:xfrm>
          <a:custGeom>
            <a:avLst/>
            <a:gdLst/>
            <a:ahLst/>
            <a:cxnLst/>
            <a:rect l="l" t="t" r="r" b="b"/>
            <a:pathLst>
              <a:path w="140969" h="1652905">
                <a:moveTo>
                  <a:pt x="0" y="1652409"/>
                </a:moveTo>
                <a:lnTo>
                  <a:pt x="140538" y="1652409"/>
                </a:lnTo>
                <a:lnTo>
                  <a:pt x="140538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21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346555" y="4060799"/>
            <a:ext cx="140970" cy="1652905"/>
          </a:xfrm>
          <a:custGeom>
            <a:avLst/>
            <a:gdLst/>
            <a:ahLst/>
            <a:cxnLst/>
            <a:rect l="l" t="t" r="r" b="b"/>
            <a:pathLst>
              <a:path w="140969" h="1652904">
                <a:moveTo>
                  <a:pt x="0" y="1652397"/>
                </a:moveTo>
                <a:lnTo>
                  <a:pt x="140538" y="1652397"/>
                </a:lnTo>
                <a:lnTo>
                  <a:pt x="140538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21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487093" y="0"/>
            <a:ext cx="158750" cy="1652905"/>
          </a:xfrm>
          <a:custGeom>
            <a:avLst/>
            <a:gdLst/>
            <a:ahLst/>
            <a:cxnLst/>
            <a:rect l="l" t="t" r="r" b="b"/>
            <a:pathLst>
              <a:path w="158750" h="1652905">
                <a:moveTo>
                  <a:pt x="0" y="1652409"/>
                </a:moveTo>
                <a:lnTo>
                  <a:pt x="158153" y="1652409"/>
                </a:lnTo>
                <a:lnTo>
                  <a:pt x="158153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0067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487093" y="4060799"/>
            <a:ext cx="158750" cy="1652905"/>
          </a:xfrm>
          <a:custGeom>
            <a:avLst/>
            <a:gdLst/>
            <a:ahLst/>
            <a:cxnLst/>
            <a:rect l="l" t="t" r="r" b="b"/>
            <a:pathLst>
              <a:path w="158750" h="1652904">
                <a:moveTo>
                  <a:pt x="0" y="1652397"/>
                </a:moveTo>
                <a:lnTo>
                  <a:pt x="158153" y="1652397"/>
                </a:lnTo>
                <a:lnTo>
                  <a:pt x="158153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0067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645246" y="0"/>
            <a:ext cx="150495" cy="1652905"/>
          </a:xfrm>
          <a:custGeom>
            <a:avLst/>
            <a:gdLst/>
            <a:ahLst/>
            <a:cxnLst/>
            <a:rect l="l" t="t" r="r" b="b"/>
            <a:pathLst>
              <a:path w="150494" h="1652905">
                <a:moveTo>
                  <a:pt x="0" y="1652409"/>
                </a:moveTo>
                <a:lnTo>
                  <a:pt x="150152" y="1652409"/>
                </a:lnTo>
                <a:lnTo>
                  <a:pt x="150152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9ACA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645246" y="4060799"/>
            <a:ext cx="150495" cy="1652905"/>
          </a:xfrm>
          <a:custGeom>
            <a:avLst/>
            <a:gdLst/>
            <a:ahLst/>
            <a:cxnLst/>
            <a:rect l="l" t="t" r="r" b="b"/>
            <a:pathLst>
              <a:path w="150494" h="1652904">
                <a:moveTo>
                  <a:pt x="0" y="1652397"/>
                </a:moveTo>
                <a:lnTo>
                  <a:pt x="150152" y="1652397"/>
                </a:lnTo>
                <a:lnTo>
                  <a:pt x="150152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9ACA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795411" y="0"/>
            <a:ext cx="158750" cy="1652905"/>
          </a:xfrm>
          <a:custGeom>
            <a:avLst/>
            <a:gdLst/>
            <a:ahLst/>
            <a:cxnLst/>
            <a:rect l="l" t="t" r="r" b="b"/>
            <a:pathLst>
              <a:path w="158750" h="1652905">
                <a:moveTo>
                  <a:pt x="0" y="1652409"/>
                </a:moveTo>
                <a:lnTo>
                  <a:pt x="158153" y="1652409"/>
                </a:lnTo>
                <a:lnTo>
                  <a:pt x="158153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ED21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795411" y="4060799"/>
            <a:ext cx="158750" cy="1652905"/>
          </a:xfrm>
          <a:custGeom>
            <a:avLst/>
            <a:gdLst/>
            <a:ahLst/>
            <a:cxnLst/>
            <a:rect l="l" t="t" r="r" b="b"/>
            <a:pathLst>
              <a:path w="158750" h="1652904">
                <a:moveTo>
                  <a:pt x="0" y="1652397"/>
                </a:moveTo>
                <a:lnTo>
                  <a:pt x="158153" y="1652397"/>
                </a:lnTo>
                <a:lnTo>
                  <a:pt x="158153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ED21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953564" y="0"/>
            <a:ext cx="150495" cy="1652905"/>
          </a:xfrm>
          <a:custGeom>
            <a:avLst/>
            <a:gdLst/>
            <a:ahLst/>
            <a:cxnLst/>
            <a:rect l="l" t="t" r="r" b="b"/>
            <a:pathLst>
              <a:path w="150494" h="1652905">
                <a:moveTo>
                  <a:pt x="0" y="1652409"/>
                </a:moveTo>
                <a:lnTo>
                  <a:pt x="150152" y="1652409"/>
                </a:lnTo>
                <a:lnTo>
                  <a:pt x="150152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42BB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953564" y="4060799"/>
            <a:ext cx="150495" cy="1652905"/>
          </a:xfrm>
          <a:custGeom>
            <a:avLst/>
            <a:gdLst/>
            <a:ahLst/>
            <a:cxnLst/>
            <a:rect l="l" t="t" r="r" b="b"/>
            <a:pathLst>
              <a:path w="150494" h="1652904">
                <a:moveTo>
                  <a:pt x="0" y="1652397"/>
                </a:moveTo>
                <a:lnTo>
                  <a:pt x="150152" y="1652397"/>
                </a:lnTo>
                <a:lnTo>
                  <a:pt x="150152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42BB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103716" y="0"/>
            <a:ext cx="158750" cy="1652905"/>
          </a:xfrm>
          <a:custGeom>
            <a:avLst/>
            <a:gdLst/>
            <a:ahLst/>
            <a:cxnLst/>
            <a:rect l="l" t="t" r="r" b="b"/>
            <a:pathLst>
              <a:path w="158750" h="1652905">
                <a:moveTo>
                  <a:pt x="0" y="1652409"/>
                </a:moveTo>
                <a:lnTo>
                  <a:pt x="158153" y="1652409"/>
                </a:lnTo>
                <a:lnTo>
                  <a:pt x="158153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6521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103716" y="4060799"/>
            <a:ext cx="158750" cy="1652905"/>
          </a:xfrm>
          <a:custGeom>
            <a:avLst/>
            <a:gdLst/>
            <a:ahLst/>
            <a:cxnLst/>
            <a:rect l="l" t="t" r="r" b="b"/>
            <a:pathLst>
              <a:path w="158750" h="1652904">
                <a:moveTo>
                  <a:pt x="0" y="1652397"/>
                </a:moveTo>
                <a:lnTo>
                  <a:pt x="158153" y="1652397"/>
                </a:lnTo>
                <a:lnTo>
                  <a:pt x="158153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6521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261870" y="0"/>
            <a:ext cx="159385" cy="1652905"/>
          </a:xfrm>
          <a:custGeom>
            <a:avLst/>
            <a:gdLst/>
            <a:ahLst/>
            <a:cxnLst/>
            <a:rect l="l" t="t" r="r" b="b"/>
            <a:pathLst>
              <a:path w="159385" h="1652905">
                <a:moveTo>
                  <a:pt x="0" y="1652409"/>
                </a:moveTo>
                <a:lnTo>
                  <a:pt x="158876" y="1652409"/>
                </a:lnTo>
                <a:lnTo>
                  <a:pt x="158876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F899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261870" y="4060799"/>
            <a:ext cx="159385" cy="1652905"/>
          </a:xfrm>
          <a:custGeom>
            <a:avLst/>
            <a:gdLst/>
            <a:ahLst/>
            <a:cxnLst/>
            <a:rect l="l" t="t" r="r" b="b"/>
            <a:pathLst>
              <a:path w="159385" h="1652904">
                <a:moveTo>
                  <a:pt x="0" y="1652397"/>
                </a:moveTo>
                <a:lnTo>
                  <a:pt x="158876" y="1652397"/>
                </a:lnTo>
                <a:lnTo>
                  <a:pt x="158876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F899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420747" y="0"/>
            <a:ext cx="149860" cy="1652905"/>
          </a:xfrm>
          <a:custGeom>
            <a:avLst/>
            <a:gdLst/>
            <a:ahLst/>
            <a:cxnLst/>
            <a:rect l="l" t="t" r="r" b="b"/>
            <a:pathLst>
              <a:path w="149860" h="1652905">
                <a:moveTo>
                  <a:pt x="0" y="1652409"/>
                </a:moveTo>
                <a:lnTo>
                  <a:pt x="149326" y="1652409"/>
                </a:lnTo>
                <a:lnTo>
                  <a:pt x="149326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9936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420747" y="4060799"/>
            <a:ext cx="149860" cy="1652905"/>
          </a:xfrm>
          <a:custGeom>
            <a:avLst/>
            <a:gdLst/>
            <a:ahLst/>
            <a:cxnLst/>
            <a:rect l="l" t="t" r="r" b="b"/>
            <a:pathLst>
              <a:path w="149860" h="1652904">
                <a:moveTo>
                  <a:pt x="0" y="1652397"/>
                </a:moveTo>
                <a:lnTo>
                  <a:pt x="149326" y="1652397"/>
                </a:lnTo>
                <a:lnTo>
                  <a:pt x="149326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9936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570073" y="0"/>
            <a:ext cx="158750" cy="1652905"/>
          </a:xfrm>
          <a:custGeom>
            <a:avLst/>
            <a:gdLst/>
            <a:ahLst/>
            <a:cxnLst/>
            <a:rect l="l" t="t" r="r" b="b"/>
            <a:pathLst>
              <a:path w="158750" h="1652905">
                <a:moveTo>
                  <a:pt x="0" y="1652409"/>
                </a:moveTo>
                <a:lnTo>
                  <a:pt x="158432" y="1652409"/>
                </a:lnTo>
                <a:lnTo>
                  <a:pt x="158432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21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570073" y="4060799"/>
            <a:ext cx="158750" cy="1652905"/>
          </a:xfrm>
          <a:custGeom>
            <a:avLst/>
            <a:gdLst/>
            <a:ahLst/>
            <a:cxnLst/>
            <a:rect l="l" t="t" r="r" b="b"/>
            <a:pathLst>
              <a:path w="158750" h="1652904">
                <a:moveTo>
                  <a:pt x="0" y="1652397"/>
                </a:moveTo>
                <a:lnTo>
                  <a:pt x="158432" y="1652397"/>
                </a:lnTo>
                <a:lnTo>
                  <a:pt x="158432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21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728506" y="0"/>
            <a:ext cx="149860" cy="1652905"/>
          </a:xfrm>
          <a:custGeom>
            <a:avLst/>
            <a:gdLst/>
            <a:ahLst/>
            <a:cxnLst/>
            <a:rect l="l" t="t" r="r" b="b"/>
            <a:pathLst>
              <a:path w="149860" h="1652905">
                <a:moveTo>
                  <a:pt x="0" y="1652409"/>
                </a:moveTo>
                <a:lnTo>
                  <a:pt x="149326" y="1652409"/>
                </a:lnTo>
                <a:lnTo>
                  <a:pt x="149326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006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728506" y="4060799"/>
            <a:ext cx="149860" cy="1652905"/>
          </a:xfrm>
          <a:custGeom>
            <a:avLst/>
            <a:gdLst/>
            <a:ahLst/>
            <a:cxnLst/>
            <a:rect l="l" t="t" r="r" b="b"/>
            <a:pathLst>
              <a:path w="149860" h="1652904">
                <a:moveTo>
                  <a:pt x="0" y="1652397"/>
                </a:moveTo>
                <a:lnTo>
                  <a:pt x="149326" y="1652397"/>
                </a:lnTo>
                <a:lnTo>
                  <a:pt x="149326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006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877845" y="0"/>
            <a:ext cx="158750" cy="1652905"/>
          </a:xfrm>
          <a:custGeom>
            <a:avLst/>
            <a:gdLst/>
            <a:ahLst/>
            <a:cxnLst/>
            <a:rect l="l" t="t" r="r" b="b"/>
            <a:pathLst>
              <a:path w="158750" h="1652905">
                <a:moveTo>
                  <a:pt x="0" y="1652409"/>
                </a:moveTo>
                <a:lnTo>
                  <a:pt x="158432" y="1652409"/>
                </a:lnTo>
                <a:lnTo>
                  <a:pt x="158432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2E66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877845" y="4060799"/>
            <a:ext cx="158750" cy="1652905"/>
          </a:xfrm>
          <a:custGeom>
            <a:avLst/>
            <a:gdLst/>
            <a:ahLst/>
            <a:cxnLst/>
            <a:rect l="l" t="t" r="r" b="b"/>
            <a:pathLst>
              <a:path w="158750" h="1652904">
                <a:moveTo>
                  <a:pt x="0" y="1652397"/>
                </a:moveTo>
                <a:lnTo>
                  <a:pt x="158432" y="1652397"/>
                </a:lnTo>
                <a:lnTo>
                  <a:pt x="158432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2E66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036277" y="0"/>
            <a:ext cx="159385" cy="1652905"/>
          </a:xfrm>
          <a:custGeom>
            <a:avLst/>
            <a:gdLst/>
            <a:ahLst/>
            <a:cxnLst/>
            <a:rect l="l" t="t" r="r" b="b"/>
            <a:pathLst>
              <a:path w="159385" h="1652905">
                <a:moveTo>
                  <a:pt x="0" y="1652409"/>
                </a:moveTo>
                <a:lnTo>
                  <a:pt x="159042" y="1652409"/>
                </a:lnTo>
                <a:lnTo>
                  <a:pt x="159042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3299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036277" y="4060799"/>
            <a:ext cx="159385" cy="1652905"/>
          </a:xfrm>
          <a:custGeom>
            <a:avLst/>
            <a:gdLst/>
            <a:ahLst/>
            <a:cxnLst/>
            <a:rect l="l" t="t" r="r" b="b"/>
            <a:pathLst>
              <a:path w="159385" h="1652904">
                <a:moveTo>
                  <a:pt x="0" y="1652397"/>
                </a:moveTo>
                <a:lnTo>
                  <a:pt x="159042" y="1652397"/>
                </a:lnTo>
                <a:lnTo>
                  <a:pt x="159042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3299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195320" y="0"/>
            <a:ext cx="149225" cy="1652905"/>
          </a:xfrm>
          <a:custGeom>
            <a:avLst/>
            <a:gdLst/>
            <a:ahLst/>
            <a:cxnLst/>
            <a:rect l="l" t="t" r="r" b="b"/>
            <a:pathLst>
              <a:path w="149225" h="1652905">
                <a:moveTo>
                  <a:pt x="0" y="1652409"/>
                </a:moveTo>
                <a:lnTo>
                  <a:pt x="148717" y="1652409"/>
                </a:lnTo>
                <a:lnTo>
                  <a:pt x="148717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ED21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195320" y="4060799"/>
            <a:ext cx="149225" cy="1652905"/>
          </a:xfrm>
          <a:custGeom>
            <a:avLst/>
            <a:gdLst/>
            <a:ahLst/>
            <a:cxnLst/>
            <a:rect l="l" t="t" r="r" b="b"/>
            <a:pathLst>
              <a:path w="149225" h="1652904">
                <a:moveTo>
                  <a:pt x="0" y="1652397"/>
                </a:moveTo>
                <a:lnTo>
                  <a:pt x="148717" y="1652397"/>
                </a:lnTo>
                <a:lnTo>
                  <a:pt x="148717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ED21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344036" y="0"/>
            <a:ext cx="149860" cy="1652905"/>
          </a:xfrm>
          <a:custGeom>
            <a:avLst/>
            <a:gdLst/>
            <a:ahLst/>
            <a:cxnLst/>
            <a:rect l="l" t="t" r="r" b="b"/>
            <a:pathLst>
              <a:path w="149860" h="1652905">
                <a:moveTo>
                  <a:pt x="0" y="1652409"/>
                </a:moveTo>
                <a:lnTo>
                  <a:pt x="149326" y="1652409"/>
                </a:lnTo>
                <a:lnTo>
                  <a:pt x="149326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006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344036" y="4060799"/>
            <a:ext cx="149860" cy="1652905"/>
          </a:xfrm>
          <a:custGeom>
            <a:avLst/>
            <a:gdLst/>
            <a:ahLst/>
            <a:cxnLst/>
            <a:rect l="l" t="t" r="r" b="b"/>
            <a:pathLst>
              <a:path w="149860" h="1652904">
                <a:moveTo>
                  <a:pt x="0" y="1652397"/>
                </a:moveTo>
                <a:lnTo>
                  <a:pt x="149326" y="1652397"/>
                </a:lnTo>
                <a:lnTo>
                  <a:pt x="149326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006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493376" y="0"/>
            <a:ext cx="158750" cy="1652905"/>
          </a:xfrm>
          <a:custGeom>
            <a:avLst/>
            <a:gdLst/>
            <a:ahLst/>
            <a:cxnLst/>
            <a:rect l="l" t="t" r="r" b="b"/>
            <a:pathLst>
              <a:path w="158750" h="1652905">
                <a:moveTo>
                  <a:pt x="0" y="1652409"/>
                </a:moveTo>
                <a:lnTo>
                  <a:pt x="158432" y="1652409"/>
                </a:lnTo>
                <a:lnTo>
                  <a:pt x="158432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CC1B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493376" y="4060799"/>
            <a:ext cx="158750" cy="1652905"/>
          </a:xfrm>
          <a:custGeom>
            <a:avLst/>
            <a:gdLst/>
            <a:ahLst/>
            <a:cxnLst/>
            <a:rect l="l" t="t" r="r" b="b"/>
            <a:pathLst>
              <a:path w="158750" h="1652904">
                <a:moveTo>
                  <a:pt x="0" y="1652397"/>
                </a:moveTo>
                <a:lnTo>
                  <a:pt x="158432" y="1652397"/>
                </a:lnTo>
                <a:lnTo>
                  <a:pt x="158432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CC1B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651808" y="0"/>
            <a:ext cx="149860" cy="1652905"/>
          </a:xfrm>
          <a:custGeom>
            <a:avLst/>
            <a:gdLst/>
            <a:ahLst/>
            <a:cxnLst/>
            <a:rect l="l" t="t" r="r" b="b"/>
            <a:pathLst>
              <a:path w="149860" h="1652905">
                <a:moveTo>
                  <a:pt x="0" y="1652409"/>
                </a:moveTo>
                <a:lnTo>
                  <a:pt x="149326" y="1652409"/>
                </a:lnTo>
                <a:lnTo>
                  <a:pt x="149326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253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651808" y="4060799"/>
            <a:ext cx="149860" cy="1652905"/>
          </a:xfrm>
          <a:custGeom>
            <a:avLst/>
            <a:gdLst/>
            <a:ahLst/>
            <a:cxnLst/>
            <a:rect l="l" t="t" r="r" b="b"/>
            <a:pathLst>
              <a:path w="149860" h="1652904">
                <a:moveTo>
                  <a:pt x="0" y="1652397"/>
                </a:moveTo>
                <a:lnTo>
                  <a:pt x="149326" y="1652397"/>
                </a:lnTo>
                <a:lnTo>
                  <a:pt x="149326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253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801135" y="0"/>
            <a:ext cx="158750" cy="1652905"/>
          </a:xfrm>
          <a:custGeom>
            <a:avLst/>
            <a:gdLst/>
            <a:ahLst/>
            <a:cxnLst/>
            <a:rect l="l" t="t" r="r" b="b"/>
            <a:pathLst>
              <a:path w="158750" h="1652905">
                <a:moveTo>
                  <a:pt x="0" y="1652409"/>
                </a:moveTo>
                <a:lnTo>
                  <a:pt x="158432" y="1652409"/>
                </a:lnTo>
                <a:lnTo>
                  <a:pt x="158432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21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801135" y="4060799"/>
            <a:ext cx="158750" cy="1652905"/>
          </a:xfrm>
          <a:custGeom>
            <a:avLst/>
            <a:gdLst/>
            <a:ahLst/>
            <a:cxnLst/>
            <a:rect l="l" t="t" r="r" b="b"/>
            <a:pathLst>
              <a:path w="158750" h="1652904">
                <a:moveTo>
                  <a:pt x="0" y="1652397"/>
                </a:moveTo>
                <a:lnTo>
                  <a:pt x="158432" y="1652397"/>
                </a:lnTo>
                <a:lnTo>
                  <a:pt x="158432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21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959568" y="0"/>
            <a:ext cx="149860" cy="1652905"/>
          </a:xfrm>
          <a:custGeom>
            <a:avLst/>
            <a:gdLst/>
            <a:ahLst/>
            <a:cxnLst/>
            <a:rect l="l" t="t" r="r" b="b"/>
            <a:pathLst>
              <a:path w="149860" h="1652905">
                <a:moveTo>
                  <a:pt x="0" y="1652409"/>
                </a:moveTo>
                <a:lnTo>
                  <a:pt x="149326" y="1652409"/>
                </a:lnTo>
                <a:lnTo>
                  <a:pt x="149326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F265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959568" y="4060799"/>
            <a:ext cx="149860" cy="1652905"/>
          </a:xfrm>
          <a:custGeom>
            <a:avLst/>
            <a:gdLst/>
            <a:ahLst/>
            <a:cxnLst/>
            <a:rect l="l" t="t" r="r" b="b"/>
            <a:pathLst>
              <a:path w="149860" h="1652904">
                <a:moveTo>
                  <a:pt x="0" y="1652397"/>
                </a:moveTo>
                <a:lnTo>
                  <a:pt x="149326" y="1652397"/>
                </a:lnTo>
                <a:lnTo>
                  <a:pt x="149326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F265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108894" y="0"/>
            <a:ext cx="158750" cy="1652905"/>
          </a:xfrm>
          <a:custGeom>
            <a:avLst/>
            <a:gdLst/>
            <a:ahLst/>
            <a:cxnLst/>
            <a:rect l="l" t="t" r="r" b="b"/>
            <a:pathLst>
              <a:path w="158750" h="1652905">
                <a:moveTo>
                  <a:pt x="0" y="1652409"/>
                </a:moveTo>
                <a:lnTo>
                  <a:pt x="158432" y="1652409"/>
                </a:lnTo>
                <a:lnTo>
                  <a:pt x="158432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2120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108894" y="4060799"/>
            <a:ext cx="158750" cy="1652905"/>
          </a:xfrm>
          <a:custGeom>
            <a:avLst/>
            <a:gdLst/>
            <a:ahLst/>
            <a:cxnLst/>
            <a:rect l="l" t="t" r="r" b="b"/>
            <a:pathLst>
              <a:path w="158750" h="1652904">
                <a:moveTo>
                  <a:pt x="0" y="1652397"/>
                </a:moveTo>
                <a:lnTo>
                  <a:pt x="158432" y="1652397"/>
                </a:lnTo>
                <a:lnTo>
                  <a:pt x="158432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2120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267327" y="0"/>
            <a:ext cx="149860" cy="1652905"/>
          </a:xfrm>
          <a:custGeom>
            <a:avLst/>
            <a:gdLst/>
            <a:ahLst/>
            <a:cxnLst/>
            <a:rect l="l" t="t" r="r" b="b"/>
            <a:pathLst>
              <a:path w="149860" h="1652905">
                <a:moveTo>
                  <a:pt x="0" y="1652409"/>
                </a:moveTo>
                <a:lnTo>
                  <a:pt x="149326" y="1652409"/>
                </a:lnTo>
                <a:lnTo>
                  <a:pt x="149326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FFCD0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267327" y="4060799"/>
            <a:ext cx="149860" cy="1652905"/>
          </a:xfrm>
          <a:custGeom>
            <a:avLst/>
            <a:gdLst/>
            <a:ahLst/>
            <a:cxnLst/>
            <a:rect l="l" t="t" r="r" b="b"/>
            <a:pathLst>
              <a:path w="149860" h="1652904">
                <a:moveTo>
                  <a:pt x="0" y="1652397"/>
                </a:moveTo>
                <a:lnTo>
                  <a:pt x="149326" y="1652397"/>
                </a:lnTo>
                <a:lnTo>
                  <a:pt x="149326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FFCD0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416653" y="0"/>
            <a:ext cx="160655" cy="1652905"/>
          </a:xfrm>
          <a:custGeom>
            <a:avLst/>
            <a:gdLst/>
            <a:ahLst/>
            <a:cxnLst/>
            <a:rect l="l" t="t" r="r" b="b"/>
            <a:pathLst>
              <a:path w="160654" h="1652905">
                <a:moveTo>
                  <a:pt x="0" y="1652409"/>
                </a:moveTo>
                <a:lnTo>
                  <a:pt x="160527" y="1652409"/>
                </a:lnTo>
                <a:lnTo>
                  <a:pt x="160527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253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416653" y="4060799"/>
            <a:ext cx="160655" cy="1652905"/>
          </a:xfrm>
          <a:custGeom>
            <a:avLst/>
            <a:gdLst/>
            <a:ahLst/>
            <a:cxnLst/>
            <a:rect l="l" t="t" r="r" b="b"/>
            <a:pathLst>
              <a:path w="160654" h="1652904">
                <a:moveTo>
                  <a:pt x="0" y="1652397"/>
                </a:moveTo>
                <a:lnTo>
                  <a:pt x="160527" y="1652397"/>
                </a:lnTo>
                <a:lnTo>
                  <a:pt x="160527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253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577194" y="0"/>
            <a:ext cx="149860" cy="1652905"/>
          </a:xfrm>
          <a:custGeom>
            <a:avLst/>
            <a:gdLst/>
            <a:ahLst/>
            <a:cxnLst/>
            <a:rect l="l" t="t" r="r" b="b"/>
            <a:pathLst>
              <a:path w="149860" h="1652905">
                <a:moveTo>
                  <a:pt x="0" y="1652409"/>
                </a:moveTo>
                <a:lnTo>
                  <a:pt x="149605" y="1652409"/>
                </a:lnTo>
                <a:lnTo>
                  <a:pt x="149605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ED21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577194" y="4060799"/>
            <a:ext cx="149860" cy="1652905"/>
          </a:xfrm>
          <a:custGeom>
            <a:avLst/>
            <a:gdLst/>
            <a:ahLst/>
            <a:cxnLst/>
            <a:rect l="l" t="t" r="r" b="b"/>
            <a:pathLst>
              <a:path w="149860" h="1652904">
                <a:moveTo>
                  <a:pt x="0" y="1652397"/>
                </a:moveTo>
                <a:lnTo>
                  <a:pt x="149605" y="1652397"/>
                </a:lnTo>
                <a:lnTo>
                  <a:pt x="149605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ED21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726800" y="0"/>
            <a:ext cx="158750" cy="1652905"/>
          </a:xfrm>
          <a:custGeom>
            <a:avLst/>
            <a:gdLst/>
            <a:ahLst/>
            <a:cxnLst/>
            <a:rect l="l" t="t" r="r" b="b"/>
            <a:pathLst>
              <a:path w="158750" h="1652905">
                <a:moveTo>
                  <a:pt x="0" y="1652409"/>
                </a:moveTo>
                <a:lnTo>
                  <a:pt x="158165" y="1652409"/>
                </a:lnTo>
                <a:lnTo>
                  <a:pt x="158165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CC1B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726800" y="4060799"/>
            <a:ext cx="158750" cy="1652905"/>
          </a:xfrm>
          <a:custGeom>
            <a:avLst/>
            <a:gdLst/>
            <a:ahLst/>
            <a:cxnLst/>
            <a:rect l="l" t="t" r="r" b="b"/>
            <a:pathLst>
              <a:path w="158750" h="1652904">
                <a:moveTo>
                  <a:pt x="0" y="1652397"/>
                </a:moveTo>
                <a:lnTo>
                  <a:pt x="158165" y="1652397"/>
                </a:lnTo>
                <a:lnTo>
                  <a:pt x="158165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CC1B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884953" y="0"/>
            <a:ext cx="159385" cy="1652905"/>
          </a:xfrm>
          <a:custGeom>
            <a:avLst/>
            <a:gdLst/>
            <a:ahLst/>
            <a:cxnLst/>
            <a:rect l="l" t="t" r="r" b="b"/>
            <a:pathLst>
              <a:path w="159385" h="1652905">
                <a:moveTo>
                  <a:pt x="0" y="1652409"/>
                </a:moveTo>
                <a:lnTo>
                  <a:pt x="159321" y="1652409"/>
                </a:lnTo>
                <a:lnTo>
                  <a:pt x="159321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00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4884953" y="4060799"/>
            <a:ext cx="159385" cy="1652905"/>
          </a:xfrm>
          <a:custGeom>
            <a:avLst/>
            <a:gdLst/>
            <a:ahLst/>
            <a:cxnLst/>
            <a:rect l="l" t="t" r="r" b="b"/>
            <a:pathLst>
              <a:path w="159385" h="1652904">
                <a:moveTo>
                  <a:pt x="0" y="1652397"/>
                </a:moveTo>
                <a:lnTo>
                  <a:pt x="159321" y="1652397"/>
                </a:lnTo>
                <a:lnTo>
                  <a:pt x="159321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00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5044275" y="0"/>
            <a:ext cx="149225" cy="1652905"/>
          </a:xfrm>
          <a:custGeom>
            <a:avLst/>
            <a:gdLst/>
            <a:ahLst/>
            <a:cxnLst/>
            <a:rect l="l" t="t" r="r" b="b"/>
            <a:pathLst>
              <a:path w="149225" h="1652905">
                <a:moveTo>
                  <a:pt x="0" y="1652409"/>
                </a:moveTo>
                <a:lnTo>
                  <a:pt x="148844" y="1652409"/>
                </a:lnTo>
                <a:lnTo>
                  <a:pt x="148844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9ACA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5044275" y="4060799"/>
            <a:ext cx="149225" cy="1652905"/>
          </a:xfrm>
          <a:custGeom>
            <a:avLst/>
            <a:gdLst/>
            <a:ahLst/>
            <a:cxnLst/>
            <a:rect l="l" t="t" r="r" b="b"/>
            <a:pathLst>
              <a:path w="149225" h="1652904">
                <a:moveTo>
                  <a:pt x="0" y="1652397"/>
                </a:moveTo>
                <a:lnTo>
                  <a:pt x="148844" y="1652397"/>
                </a:lnTo>
                <a:lnTo>
                  <a:pt x="148844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9ACA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5193119" y="0"/>
            <a:ext cx="159385" cy="1652905"/>
          </a:xfrm>
          <a:custGeom>
            <a:avLst/>
            <a:gdLst/>
            <a:ahLst/>
            <a:cxnLst/>
            <a:rect l="l" t="t" r="r" b="b"/>
            <a:pathLst>
              <a:path w="159385" h="1652905">
                <a:moveTo>
                  <a:pt x="0" y="1652409"/>
                </a:moveTo>
                <a:lnTo>
                  <a:pt x="159321" y="1652409"/>
                </a:lnTo>
                <a:lnTo>
                  <a:pt x="159321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253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5193119" y="4060799"/>
            <a:ext cx="159385" cy="1652905"/>
          </a:xfrm>
          <a:custGeom>
            <a:avLst/>
            <a:gdLst/>
            <a:ahLst/>
            <a:cxnLst/>
            <a:rect l="l" t="t" r="r" b="b"/>
            <a:pathLst>
              <a:path w="159385" h="1652904">
                <a:moveTo>
                  <a:pt x="0" y="1652397"/>
                </a:moveTo>
                <a:lnTo>
                  <a:pt x="159321" y="1652397"/>
                </a:lnTo>
                <a:lnTo>
                  <a:pt x="159321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253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5352440" y="0"/>
            <a:ext cx="149225" cy="1652905"/>
          </a:xfrm>
          <a:custGeom>
            <a:avLst/>
            <a:gdLst/>
            <a:ahLst/>
            <a:cxnLst/>
            <a:rect l="l" t="t" r="r" b="b"/>
            <a:pathLst>
              <a:path w="149225" h="1652905">
                <a:moveTo>
                  <a:pt x="0" y="1652409"/>
                </a:moveTo>
                <a:lnTo>
                  <a:pt x="148844" y="1652409"/>
                </a:lnTo>
                <a:lnTo>
                  <a:pt x="148844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42BB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352440" y="4060799"/>
            <a:ext cx="149225" cy="1652905"/>
          </a:xfrm>
          <a:custGeom>
            <a:avLst/>
            <a:gdLst/>
            <a:ahLst/>
            <a:cxnLst/>
            <a:rect l="l" t="t" r="r" b="b"/>
            <a:pathLst>
              <a:path w="149225" h="1652904">
                <a:moveTo>
                  <a:pt x="0" y="1652397"/>
                </a:moveTo>
                <a:lnTo>
                  <a:pt x="148844" y="1652397"/>
                </a:lnTo>
                <a:lnTo>
                  <a:pt x="148844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42BB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5501284" y="0"/>
            <a:ext cx="159385" cy="1652905"/>
          </a:xfrm>
          <a:custGeom>
            <a:avLst/>
            <a:gdLst/>
            <a:ahLst/>
            <a:cxnLst/>
            <a:rect l="l" t="t" r="r" b="b"/>
            <a:pathLst>
              <a:path w="159385" h="1652905">
                <a:moveTo>
                  <a:pt x="0" y="1652409"/>
                </a:moveTo>
                <a:lnTo>
                  <a:pt x="159308" y="1652409"/>
                </a:lnTo>
                <a:lnTo>
                  <a:pt x="159308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F265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5501284" y="4060799"/>
            <a:ext cx="159385" cy="1652905"/>
          </a:xfrm>
          <a:custGeom>
            <a:avLst/>
            <a:gdLst/>
            <a:ahLst/>
            <a:cxnLst/>
            <a:rect l="l" t="t" r="r" b="b"/>
            <a:pathLst>
              <a:path w="159385" h="1652904">
                <a:moveTo>
                  <a:pt x="0" y="1652397"/>
                </a:moveTo>
                <a:lnTo>
                  <a:pt x="159308" y="1652397"/>
                </a:lnTo>
                <a:lnTo>
                  <a:pt x="159308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F265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660593" y="0"/>
            <a:ext cx="149225" cy="1652905"/>
          </a:xfrm>
          <a:custGeom>
            <a:avLst/>
            <a:gdLst/>
            <a:ahLst/>
            <a:cxnLst/>
            <a:rect l="l" t="t" r="r" b="b"/>
            <a:pathLst>
              <a:path w="149225" h="1652905">
                <a:moveTo>
                  <a:pt x="0" y="1652409"/>
                </a:moveTo>
                <a:lnTo>
                  <a:pt x="148844" y="1652409"/>
                </a:lnTo>
                <a:lnTo>
                  <a:pt x="148844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21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660593" y="4060799"/>
            <a:ext cx="149225" cy="1652905"/>
          </a:xfrm>
          <a:custGeom>
            <a:avLst/>
            <a:gdLst/>
            <a:ahLst/>
            <a:cxnLst/>
            <a:rect l="l" t="t" r="r" b="b"/>
            <a:pathLst>
              <a:path w="149225" h="1652904">
                <a:moveTo>
                  <a:pt x="0" y="1652397"/>
                </a:moveTo>
                <a:lnTo>
                  <a:pt x="148844" y="1652397"/>
                </a:lnTo>
                <a:lnTo>
                  <a:pt x="148844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21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809437" y="0"/>
            <a:ext cx="149225" cy="1652905"/>
          </a:xfrm>
          <a:custGeom>
            <a:avLst/>
            <a:gdLst/>
            <a:ahLst/>
            <a:cxnLst/>
            <a:rect l="l" t="t" r="r" b="b"/>
            <a:pathLst>
              <a:path w="149225" h="1652905">
                <a:moveTo>
                  <a:pt x="0" y="1652409"/>
                </a:moveTo>
                <a:lnTo>
                  <a:pt x="148628" y="1652409"/>
                </a:lnTo>
                <a:lnTo>
                  <a:pt x="148628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00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809437" y="4060799"/>
            <a:ext cx="149225" cy="1652905"/>
          </a:xfrm>
          <a:custGeom>
            <a:avLst/>
            <a:gdLst/>
            <a:ahLst/>
            <a:cxnLst/>
            <a:rect l="l" t="t" r="r" b="b"/>
            <a:pathLst>
              <a:path w="149225" h="1652904">
                <a:moveTo>
                  <a:pt x="0" y="1652397"/>
                </a:moveTo>
                <a:lnTo>
                  <a:pt x="148628" y="1652397"/>
                </a:lnTo>
                <a:lnTo>
                  <a:pt x="148628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00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5958065" y="0"/>
            <a:ext cx="159385" cy="1652905"/>
          </a:xfrm>
          <a:custGeom>
            <a:avLst/>
            <a:gdLst/>
            <a:ahLst/>
            <a:cxnLst/>
            <a:rect l="l" t="t" r="r" b="b"/>
            <a:pathLst>
              <a:path w="159385" h="1652905">
                <a:moveTo>
                  <a:pt x="0" y="1652409"/>
                </a:moveTo>
                <a:lnTo>
                  <a:pt x="159372" y="1652409"/>
                </a:lnTo>
                <a:lnTo>
                  <a:pt x="159372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6521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958065" y="4060799"/>
            <a:ext cx="159385" cy="1652905"/>
          </a:xfrm>
          <a:custGeom>
            <a:avLst/>
            <a:gdLst/>
            <a:ahLst/>
            <a:cxnLst/>
            <a:rect l="l" t="t" r="r" b="b"/>
            <a:pathLst>
              <a:path w="159385" h="1652904">
                <a:moveTo>
                  <a:pt x="0" y="1652397"/>
                </a:moveTo>
                <a:lnTo>
                  <a:pt x="159372" y="1652397"/>
                </a:lnTo>
                <a:lnTo>
                  <a:pt x="159372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6521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6117437" y="0"/>
            <a:ext cx="149225" cy="1652905"/>
          </a:xfrm>
          <a:custGeom>
            <a:avLst/>
            <a:gdLst/>
            <a:ahLst/>
            <a:cxnLst/>
            <a:rect l="l" t="t" r="r" b="b"/>
            <a:pathLst>
              <a:path w="149225" h="1652905">
                <a:moveTo>
                  <a:pt x="0" y="1652409"/>
                </a:moveTo>
                <a:lnTo>
                  <a:pt x="148628" y="1652409"/>
                </a:lnTo>
                <a:lnTo>
                  <a:pt x="148628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CC1F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6117437" y="4060799"/>
            <a:ext cx="149225" cy="1652905"/>
          </a:xfrm>
          <a:custGeom>
            <a:avLst/>
            <a:gdLst/>
            <a:ahLst/>
            <a:cxnLst/>
            <a:rect l="l" t="t" r="r" b="b"/>
            <a:pathLst>
              <a:path w="149225" h="1652904">
                <a:moveTo>
                  <a:pt x="0" y="1652397"/>
                </a:moveTo>
                <a:lnTo>
                  <a:pt x="148628" y="1652397"/>
                </a:lnTo>
                <a:lnTo>
                  <a:pt x="148628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CC1F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6266065" y="0"/>
            <a:ext cx="160655" cy="1652905"/>
          </a:xfrm>
          <a:custGeom>
            <a:avLst/>
            <a:gdLst/>
            <a:ahLst/>
            <a:cxnLst/>
            <a:rect l="l" t="t" r="r" b="b"/>
            <a:pathLst>
              <a:path w="160654" h="1652905">
                <a:moveTo>
                  <a:pt x="0" y="1652409"/>
                </a:moveTo>
                <a:lnTo>
                  <a:pt x="160337" y="1652409"/>
                </a:lnTo>
                <a:lnTo>
                  <a:pt x="160337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F265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6266065" y="4060799"/>
            <a:ext cx="160655" cy="1652905"/>
          </a:xfrm>
          <a:custGeom>
            <a:avLst/>
            <a:gdLst/>
            <a:ahLst/>
            <a:cxnLst/>
            <a:rect l="l" t="t" r="r" b="b"/>
            <a:pathLst>
              <a:path w="160654" h="1652904">
                <a:moveTo>
                  <a:pt x="0" y="1652397"/>
                </a:moveTo>
                <a:lnTo>
                  <a:pt x="160337" y="1652397"/>
                </a:lnTo>
                <a:lnTo>
                  <a:pt x="160337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F265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6426403" y="0"/>
            <a:ext cx="149225" cy="1652905"/>
          </a:xfrm>
          <a:custGeom>
            <a:avLst/>
            <a:gdLst/>
            <a:ahLst/>
            <a:cxnLst/>
            <a:rect l="l" t="t" r="r" b="b"/>
            <a:pathLst>
              <a:path w="149225" h="1652905">
                <a:moveTo>
                  <a:pt x="0" y="1652409"/>
                </a:moveTo>
                <a:lnTo>
                  <a:pt x="148628" y="1652409"/>
                </a:lnTo>
                <a:lnTo>
                  <a:pt x="148628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9ACA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6426403" y="4060799"/>
            <a:ext cx="149225" cy="1652905"/>
          </a:xfrm>
          <a:custGeom>
            <a:avLst/>
            <a:gdLst/>
            <a:ahLst/>
            <a:cxnLst/>
            <a:rect l="l" t="t" r="r" b="b"/>
            <a:pathLst>
              <a:path w="149225" h="1652904">
                <a:moveTo>
                  <a:pt x="0" y="1652397"/>
                </a:moveTo>
                <a:lnTo>
                  <a:pt x="148628" y="1652397"/>
                </a:lnTo>
                <a:lnTo>
                  <a:pt x="148628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9ACA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6575031" y="0"/>
            <a:ext cx="158750" cy="1652905"/>
          </a:xfrm>
          <a:custGeom>
            <a:avLst/>
            <a:gdLst/>
            <a:ahLst/>
            <a:cxnLst/>
            <a:rect l="l" t="t" r="r" b="b"/>
            <a:pathLst>
              <a:path w="158750" h="1652905">
                <a:moveTo>
                  <a:pt x="0" y="1652409"/>
                </a:moveTo>
                <a:lnTo>
                  <a:pt x="158419" y="1652409"/>
                </a:lnTo>
                <a:lnTo>
                  <a:pt x="158419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CC1B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6575031" y="4060799"/>
            <a:ext cx="158750" cy="1652905"/>
          </a:xfrm>
          <a:custGeom>
            <a:avLst/>
            <a:gdLst/>
            <a:ahLst/>
            <a:cxnLst/>
            <a:rect l="l" t="t" r="r" b="b"/>
            <a:pathLst>
              <a:path w="158750" h="1652904">
                <a:moveTo>
                  <a:pt x="0" y="1652397"/>
                </a:moveTo>
                <a:lnTo>
                  <a:pt x="158419" y="1652397"/>
                </a:lnTo>
                <a:lnTo>
                  <a:pt x="158419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CC1B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6733438" y="0"/>
            <a:ext cx="149225" cy="1652905"/>
          </a:xfrm>
          <a:custGeom>
            <a:avLst/>
            <a:gdLst/>
            <a:ahLst/>
            <a:cxnLst/>
            <a:rect l="l" t="t" r="r" b="b"/>
            <a:pathLst>
              <a:path w="149225" h="1652905">
                <a:moveTo>
                  <a:pt x="0" y="1652409"/>
                </a:moveTo>
                <a:lnTo>
                  <a:pt x="148628" y="1652409"/>
                </a:lnTo>
                <a:lnTo>
                  <a:pt x="148628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0067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6733438" y="4060799"/>
            <a:ext cx="149225" cy="1652905"/>
          </a:xfrm>
          <a:custGeom>
            <a:avLst/>
            <a:gdLst/>
            <a:ahLst/>
            <a:cxnLst/>
            <a:rect l="l" t="t" r="r" b="b"/>
            <a:pathLst>
              <a:path w="149225" h="1652904">
                <a:moveTo>
                  <a:pt x="0" y="1652397"/>
                </a:moveTo>
                <a:lnTo>
                  <a:pt x="148628" y="1652397"/>
                </a:lnTo>
                <a:lnTo>
                  <a:pt x="148628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0067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6882079" y="0"/>
            <a:ext cx="159385" cy="1652905"/>
          </a:xfrm>
          <a:custGeom>
            <a:avLst/>
            <a:gdLst/>
            <a:ahLst/>
            <a:cxnLst/>
            <a:rect l="l" t="t" r="r" b="b"/>
            <a:pathLst>
              <a:path w="159384" h="1652905">
                <a:moveTo>
                  <a:pt x="0" y="1652409"/>
                </a:moveTo>
                <a:lnTo>
                  <a:pt x="158800" y="1652409"/>
                </a:lnTo>
                <a:lnTo>
                  <a:pt x="158800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21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6882079" y="4060799"/>
            <a:ext cx="159385" cy="1652905"/>
          </a:xfrm>
          <a:custGeom>
            <a:avLst/>
            <a:gdLst/>
            <a:ahLst/>
            <a:cxnLst/>
            <a:rect l="l" t="t" r="r" b="b"/>
            <a:pathLst>
              <a:path w="159384" h="1652904">
                <a:moveTo>
                  <a:pt x="0" y="1652397"/>
                </a:moveTo>
                <a:lnTo>
                  <a:pt x="158800" y="1652397"/>
                </a:lnTo>
                <a:lnTo>
                  <a:pt x="158800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21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7040880" y="0"/>
            <a:ext cx="151130" cy="1652905"/>
          </a:xfrm>
          <a:custGeom>
            <a:avLst/>
            <a:gdLst/>
            <a:ahLst/>
            <a:cxnLst/>
            <a:rect l="l" t="t" r="r" b="b"/>
            <a:pathLst>
              <a:path w="151129" h="1652905">
                <a:moveTo>
                  <a:pt x="0" y="1652409"/>
                </a:moveTo>
                <a:lnTo>
                  <a:pt x="150545" y="1652409"/>
                </a:lnTo>
                <a:lnTo>
                  <a:pt x="150545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FFCD0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7040880" y="4060799"/>
            <a:ext cx="151130" cy="1652905"/>
          </a:xfrm>
          <a:custGeom>
            <a:avLst/>
            <a:gdLst/>
            <a:ahLst/>
            <a:cxnLst/>
            <a:rect l="l" t="t" r="r" b="b"/>
            <a:pathLst>
              <a:path w="151129" h="1652904">
                <a:moveTo>
                  <a:pt x="0" y="1652397"/>
                </a:moveTo>
                <a:lnTo>
                  <a:pt x="150545" y="1652397"/>
                </a:lnTo>
                <a:lnTo>
                  <a:pt x="150545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FFCD0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7191426" y="0"/>
            <a:ext cx="158115" cy="1652905"/>
          </a:xfrm>
          <a:custGeom>
            <a:avLst/>
            <a:gdLst/>
            <a:ahLst/>
            <a:cxnLst/>
            <a:rect l="l" t="t" r="r" b="b"/>
            <a:pathLst>
              <a:path w="158115" h="1652905">
                <a:moveTo>
                  <a:pt x="0" y="1652409"/>
                </a:moveTo>
                <a:lnTo>
                  <a:pt x="158026" y="1652409"/>
                </a:lnTo>
                <a:lnTo>
                  <a:pt x="158026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006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7191426" y="4060799"/>
            <a:ext cx="158115" cy="1652905"/>
          </a:xfrm>
          <a:custGeom>
            <a:avLst/>
            <a:gdLst/>
            <a:ahLst/>
            <a:cxnLst/>
            <a:rect l="l" t="t" r="r" b="b"/>
            <a:pathLst>
              <a:path w="158115" h="1652904">
                <a:moveTo>
                  <a:pt x="0" y="1652397"/>
                </a:moveTo>
                <a:lnTo>
                  <a:pt x="158026" y="1652397"/>
                </a:lnTo>
                <a:lnTo>
                  <a:pt x="158026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006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7349438" y="0"/>
            <a:ext cx="151130" cy="1652905"/>
          </a:xfrm>
          <a:custGeom>
            <a:avLst/>
            <a:gdLst/>
            <a:ahLst/>
            <a:cxnLst/>
            <a:rect l="l" t="t" r="r" b="b"/>
            <a:pathLst>
              <a:path w="151129" h="1652905">
                <a:moveTo>
                  <a:pt x="0" y="1652409"/>
                </a:moveTo>
                <a:lnTo>
                  <a:pt x="150545" y="1652409"/>
                </a:lnTo>
                <a:lnTo>
                  <a:pt x="150545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2120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7349438" y="4060799"/>
            <a:ext cx="151130" cy="1652905"/>
          </a:xfrm>
          <a:custGeom>
            <a:avLst/>
            <a:gdLst/>
            <a:ahLst/>
            <a:cxnLst/>
            <a:rect l="l" t="t" r="r" b="b"/>
            <a:pathLst>
              <a:path w="151129" h="1652904">
                <a:moveTo>
                  <a:pt x="0" y="1652397"/>
                </a:moveTo>
                <a:lnTo>
                  <a:pt x="150545" y="1652397"/>
                </a:lnTo>
                <a:lnTo>
                  <a:pt x="150545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2120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7499998" y="0"/>
            <a:ext cx="158115" cy="1652905"/>
          </a:xfrm>
          <a:custGeom>
            <a:avLst/>
            <a:gdLst/>
            <a:ahLst/>
            <a:cxnLst/>
            <a:rect l="l" t="t" r="r" b="b"/>
            <a:pathLst>
              <a:path w="158115" h="1652905">
                <a:moveTo>
                  <a:pt x="0" y="1652409"/>
                </a:moveTo>
                <a:lnTo>
                  <a:pt x="158026" y="1652409"/>
                </a:lnTo>
                <a:lnTo>
                  <a:pt x="158026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9A67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7499998" y="4060799"/>
            <a:ext cx="158115" cy="1652905"/>
          </a:xfrm>
          <a:custGeom>
            <a:avLst/>
            <a:gdLst/>
            <a:ahLst/>
            <a:cxnLst/>
            <a:rect l="l" t="t" r="r" b="b"/>
            <a:pathLst>
              <a:path w="158115" h="1652904">
                <a:moveTo>
                  <a:pt x="0" y="1652397"/>
                </a:moveTo>
                <a:lnTo>
                  <a:pt x="158026" y="1652397"/>
                </a:lnTo>
                <a:lnTo>
                  <a:pt x="158026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9A67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7658010" y="0"/>
            <a:ext cx="151130" cy="1652905"/>
          </a:xfrm>
          <a:custGeom>
            <a:avLst/>
            <a:gdLst/>
            <a:ahLst/>
            <a:cxnLst/>
            <a:rect l="l" t="t" r="r" b="b"/>
            <a:pathLst>
              <a:path w="151129" h="1652905">
                <a:moveTo>
                  <a:pt x="0" y="1652409"/>
                </a:moveTo>
                <a:lnTo>
                  <a:pt x="150545" y="1652409"/>
                </a:lnTo>
                <a:lnTo>
                  <a:pt x="150545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3299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7658010" y="4060799"/>
            <a:ext cx="151130" cy="1652905"/>
          </a:xfrm>
          <a:custGeom>
            <a:avLst/>
            <a:gdLst/>
            <a:ahLst/>
            <a:cxnLst/>
            <a:rect l="l" t="t" r="r" b="b"/>
            <a:pathLst>
              <a:path w="151129" h="1652904">
                <a:moveTo>
                  <a:pt x="0" y="1652397"/>
                </a:moveTo>
                <a:lnTo>
                  <a:pt x="150545" y="1652397"/>
                </a:lnTo>
                <a:lnTo>
                  <a:pt x="150545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3299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7808569" y="0"/>
            <a:ext cx="158115" cy="1652905"/>
          </a:xfrm>
          <a:custGeom>
            <a:avLst/>
            <a:gdLst/>
            <a:ahLst/>
            <a:cxnLst/>
            <a:rect l="l" t="t" r="r" b="b"/>
            <a:pathLst>
              <a:path w="158115" h="1652905">
                <a:moveTo>
                  <a:pt x="0" y="1652409"/>
                </a:moveTo>
                <a:lnTo>
                  <a:pt x="158026" y="1652409"/>
                </a:lnTo>
                <a:lnTo>
                  <a:pt x="158026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ED21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7808569" y="4060799"/>
            <a:ext cx="158115" cy="1652905"/>
          </a:xfrm>
          <a:custGeom>
            <a:avLst/>
            <a:gdLst/>
            <a:ahLst/>
            <a:cxnLst/>
            <a:rect l="l" t="t" r="r" b="b"/>
            <a:pathLst>
              <a:path w="158115" h="1652904">
                <a:moveTo>
                  <a:pt x="0" y="1652397"/>
                </a:moveTo>
                <a:lnTo>
                  <a:pt x="158026" y="1652397"/>
                </a:lnTo>
                <a:lnTo>
                  <a:pt x="158026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ED21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7966582" y="0"/>
            <a:ext cx="151130" cy="1652905"/>
          </a:xfrm>
          <a:custGeom>
            <a:avLst/>
            <a:gdLst/>
            <a:ahLst/>
            <a:cxnLst/>
            <a:rect l="l" t="t" r="r" b="b"/>
            <a:pathLst>
              <a:path w="151129" h="1652905">
                <a:moveTo>
                  <a:pt x="0" y="1652409"/>
                </a:moveTo>
                <a:lnTo>
                  <a:pt x="150545" y="1652409"/>
                </a:lnTo>
                <a:lnTo>
                  <a:pt x="150545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0067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7966582" y="4060799"/>
            <a:ext cx="151130" cy="1652905"/>
          </a:xfrm>
          <a:custGeom>
            <a:avLst/>
            <a:gdLst/>
            <a:ahLst/>
            <a:cxnLst/>
            <a:rect l="l" t="t" r="r" b="b"/>
            <a:pathLst>
              <a:path w="151129" h="1652904">
                <a:moveTo>
                  <a:pt x="0" y="1652397"/>
                </a:moveTo>
                <a:lnTo>
                  <a:pt x="150545" y="1652397"/>
                </a:lnTo>
                <a:lnTo>
                  <a:pt x="150545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0067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8117128" y="0"/>
            <a:ext cx="158115" cy="1652905"/>
          </a:xfrm>
          <a:custGeom>
            <a:avLst/>
            <a:gdLst/>
            <a:ahLst/>
            <a:cxnLst/>
            <a:rect l="l" t="t" r="r" b="b"/>
            <a:pathLst>
              <a:path w="158115" h="1652905">
                <a:moveTo>
                  <a:pt x="0" y="1652409"/>
                </a:moveTo>
                <a:lnTo>
                  <a:pt x="158026" y="1652409"/>
                </a:lnTo>
                <a:lnTo>
                  <a:pt x="158026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9936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8117128" y="4060799"/>
            <a:ext cx="158115" cy="1652905"/>
          </a:xfrm>
          <a:custGeom>
            <a:avLst/>
            <a:gdLst/>
            <a:ahLst/>
            <a:cxnLst/>
            <a:rect l="l" t="t" r="r" b="b"/>
            <a:pathLst>
              <a:path w="158115" h="1652904">
                <a:moveTo>
                  <a:pt x="0" y="1652397"/>
                </a:moveTo>
                <a:lnTo>
                  <a:pt x="158026" y="1652397"/>
                </a:lnTo>
                <a:lnTo>
                  <a:pt x="158026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9936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8275154" y="0"/>
            <a:ext cx="147955" cy="1652905"/>
          </a:xfrm>
          <a:custGeom>
            <a:avLst/>
            <a:gdLst/>
            <a:ahLst/>
            <a:cxnLst/>
            <a:rect l="l" t="t" r="r" b="b"/>
            <a:pathLst>
              <a:path w="147954" h="1652905">
                <a:moveTo>
                  <a:pt x="0" y="1652409"/>
                </a:moveTo>
                <a:lnTo>
                  <a:pt x="147535" y="1652409"/>
                </a:lnTo>
                <a:lnTo>
                  <a:pt x="147535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2E66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8275154" y="4060799"/>
            <a:ext cx="147955" cy="1652905"/>
          </a:xfrm>
          <a:custGeom>
            <a:avLst/>
            <a:gdLst/>
            <a:ahLst/>
            <a:cxnLst/>
            <a:rect l="l" t="t" r="r" b="b"/>
            <a:pathLst>
              <a:path w="147954" h="1652904">
                <a:moveTo>
                  <a:pt x="0" y="1652397"/>
                </a:moveTo>
                <a:lnTo>
                  <a:pt x="147535" y="1652397"/>
                </a:lnTo>
                <a:lnTo>
                  <a:pt x="147535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2E66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8422690" y="0"/>
            <a:ext cx="158750" cy="1652905"/>
          </a:xfrm>
          <a:custGeom>
            <a:avLst/>
            <a:gdLst/>
            <a:ahLst/>
            <a:cxnLst/>
            <a:rect l="l" t="t" r="r" b="b"/>
            <a:pathLst>
              <a:path w="158750" h="1652905">
                <a:moveTo>
                  <a:pt x="0" y="1652409"/>
                </a:moveTo>
                <a:lnTo>
                  <a:pt x="158153" y="1652409"/>
                </a:lnTo>
                <a:lnTo>
                  <a:pt x="158153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6521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8422690" y="4060799"/>
            <a:ext cx="158750" cy="1652905"/>
          </a:xfrm>
          <a:custGeom>
            <a:avLst/>
            <a:gdLst/>
            <a:ahLst/>
            <a:cxnLst/>
            <a:rect l="l" t="t" r="r" b="b"/>
            <a:pathLst>
              <a:path w="158750" h="1652904">
                <a:moveTo>
                  <a:pt x="0" y="1652397"/>
                </a:moveTo>
                <a:lnTo>
                  <a:pt x="158153" y="1652397"/>
                </a:lnTo>
                <a:lnTo>
                  <a:pt x="158153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6521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8580716" y="0"/>
            <a:ext cx="150495" cy="1652905"/>
          </a:xfrm>
          <a:custGeom>
            <a:avLst/>
            <a:gdLst/>
            <a:ahLst/>
            <a:cxnLst/>
            <a:rect l="l" t="t" r="r" b="b"/>
            <a:pathLst>
              <a:path w="150495" h="1652905">
                <a:moveTo>
                  <a:pt x="0" y="1652409"/>
                </a:moveTo>
                <a:lnTo>
                  <a:pt x="150228" y="1652409"/>
                </a:lnTo>
                <a:lnTo>
                  <a:pt x="150228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F265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8580716" y="4060799"/>
            <a:ext cx="150495" cy="1652905"/>
          </a:xfrm>
          <a:custGeom>
            <a:avLst/>
            <a:gdLst/>
            <a:ahLst/>
            <a:cxnLst/>
            <a:rect l="l" t="t" r="r" b="b"/>
            <a:pathLst>
              <a:path w="150495" h="1652904">
                <a:moveTo>
                  <a:pt x="0" y="1652397"/>
                </a:moveTo>
                <a:lnTo>
                  <a:pt x="150228" y="1652397"/>
                </a:lnTo>
                <a:lnTo>
                  <a:pt x="150228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F265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8730945" y="0"/>
            <a:ext cx="149225" cy="1652905"/>
          </a:xfrm>
          <a:custGeom>
            <a:avLst/>
            <a:gdLst/>
            <a:ahLst/>
            <a:cxnLst/>
            <a:rect l="l" t="t" r="r" b="b"/>
            <a:pathLst>
              <a:path w="149225" h="1652905">
                <a:moveTo>
                  <a:pt x="0" y="1652409"/>
                </a:moveTo>
                <a:lnTo>
                  <a:pt x="149212" y="1652409"/>
                </a:lnTo>
                <a:lnTo>
                  <a:pt x="149212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9A67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8730945" y="4060799"/>
            <a:ext cx="149225" cy="1652905"/>
          </a:xfrm>
          <a:custGeom>
            <a:avLst/>
            <a:gdLst/>
            <a:ahLst/>
            <a:cxnLst/>
            <a:rect l="l" t="t" r="r" b="b"/>
            <a:pathLst>
              <a:path w="149225" h="1652904">
                <a:moveTo>
                  <a:pt x="0" y="1652397"/>
                </a:moveTo>
                <a:lnTo>
                  <a:pt x="149212" y="1652397"/>
                </a:lnTo>
                <a:lnTo>
                  <a:pt x="149212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9A67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8880157" y="0"/>
            <a:ext cx="158750" cy="1652905"/>
          </a:xfrm>
          <a:custGeom>
            <a:avLst/>
            <a:gdLst/>
            <a:ahLst/>
            <a:cxnLst/>
            <a:rect l="l" t="t" r="r" b="b"/>
            <a:pathLst>
              <a:path w="158750" h="1652905">
                <a:moveTo>
                  <a:pt x="0" y="1652409"/>
                </a:moveTo>
                <a:lnTo>
                  <a:pt x="158356" y="1652409"/>
                </a:lnTo>
                <a:lnTo>
                  <a:pt x="158356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0067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8880157" y="4060799"/>
            <a:ext cx="158750" cy="1652905"/>
          </a:xfrm>
          <a:custGeom>
            <a:avLst/>
            <a:gdLst/>
            <a:ahLst/>
            <a:cxnLst/>
            <a:rect l="l" t="t" r="r" b="b"/>
            <a:pathLst>
              <a:path w="158750" h="1652904">
                <a:moveTo>
                  <a:pt x="0" y="1652397"/>
                </a:moveTo>
                <a:lnTo>
                  <a:pt x="158356" y="1652397"/>
                </a:lnTo>
                <a:lnTo>
                  <a:pt x="158356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0067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9038513" y="0"/>
            <a:ext cx="106045" cy="1652905"/>
          </a:xfrm>
          <a:custGeom>
            <a:avLst/>
            <a:gdLst/>
            <a:ahLst/>
            <a:cxnLst/>
            <a:rect l="l" t="t" r="r" b="b"/>
            <a:pathLst>
              <a:path w="106045" h="1652905">
                <a:moveTo>
                  <a:pt x="0" y="1652409"/>
                </a:moveTo>
                <a:lnTo>
                  <a:pt x="105486" y="1652409"/>
                </a:lnTo>
                <a:lnTo>
                  <a:pt x="105486" y="0"/>
                </a:lnTo>
                <a:lnTo>
                  <a:pt x="0" y="0"/>
                </a:lnTo>
                <a:lnTo>
                  <a:pt x="0" y="1652409"/>
                </a:lnTo>
                <a:close/>
              </a:path>
            </a:pathLst>
          </a:custGeom>
          <a:solidFill>
            <a:srgbClr val="CC1B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9038513" y="4060799"/>
            <a:ext cx="106045" cy="1652905"/>
          </a:xfrm>
          <a:custGeom>
            <a:avLst/>
            <a:gdLst/>
            <a:ahLst/>
            <a:cxnLst/>
            <a:rect l="l" t="t" r="r" b="b"/>
            <a:pathLst>
              <a:path w="106045" h="1652904">
                <a:moveTo>
                  <a:pt x="0" y="1652397"/>
                </a:moveTo>
                <a:lnTo>
                  <a:pt x="105486" y="1652397"/>
                </a:lnTo>
                <a:lnTo>
                  <a:pt x="105486" y="0"/>
                </a:lnTo>
                <a:lnTo>
                  <a:pt x="0" y="0"/>
                </a:lnTo>
                <a:lnTo>
                  <a:pt x="0" y="1652397"/>
                </a:lnTo>
                <a:close/>
              </a:path>
            </a:pathLst>
          </a:custGeom>
          <a:solidFill>
            <a:srgbClr val="CC1B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0" y="1652409"/>
            <a:ext cx="114935" cy="2408555"/>
          </a:xfrm>
          <a:custGeom>
            <a:avLst/>
            <a:gdLst/>
            <a:ahLst/>
            <a:cxnLst/>
            <a:rect l="l" t="t" r="r" b="b"/>
            <a:pathLst>
              <a:path w="114935" h="2408554">
                <a:moveTo>
                  <a:pt x="114439" y="0"/>
                </a:moveTo>
                <a:lnTo>
                  <a:pt x="0" y="0"/>
                </a:lnTo>
                <a:lnTo>
                  <a:pt x="0" y="2408389"/>
                </a:lnTo>
                <a:lnTo>
                  <a:pt x="114439" y="2408389"/>
                </a:lnTo>
                <a:lnTo>
                  <a:pt x="114439" y="0"/>
                </a:lnTo>
                <a:close/>
              </a:path>
            </a:pathLst>
          </a:custGeom>
          <a:solidFill>
            <a:srgbClr val="FFDF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114439" y="1652409"/>
            <a:ext cx="149225" cy="2408555"/>
          </a:xfrm>
          <a:custGeom>
            <a:avLst/>
            <a:gdLst/>
            <a:ahLst/>
            <a:cxnLst/>
            <a:rect l="l" t="t" r="r" b="b"/>
            <a:pathLst>
              <a:path w="149225" h="2408554">
                <a:moveTo>
                  <a:pt x="148755" y="0"/>
                </a:moveTo>
                <a:lnTo>
                  <a:pt x="0" y="0"/>
                </a:lnTo>
                <a:lnTo>
                  <a:pt x="0" y="2408389"/>
                </a:lnTo>
                <a:lnTo>
                  <a:pt x="148755" y="2408389"/>
                </a:lnTo>
                <a:lnTo>
                  <a:pt x="148755" y="0"/>
                </a:lnTo>
                <a:close/>
              </a:path>
            </a:pathLst>
          </a:custGeom>
          <a:solidFill>
            <a:srgbClr val="6C66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263182" y="1652409"/>
            <a:ext cx="160020" cy="2408555"/>
          </a:xfrm>
          <a:custGeom>
            <a:avLst/>
            <a:gdLst/>
            <a:ahLst/>
            <a:cxnLst/>
            <a:rect l="l" t="t" r="r" b="b"/>
            <a:pathLst>
              <a:path w="160020" h="2408554">
                <a:moveTo>
                  <a:pt x="159753" y="0"/>
                </a:moveTo>
                <a:lnTo>
                  <a:pt x="0" y="0"/>
                </a:lnTo>
                <a:lnTo>
                  <a:pt x="0" y="2408389"/>
                </a:lnTo>
                <a:lnTo>
                  <a:pt x="159753" y="2408389"/>
                </a:lnTo>
                <a:lnTo>
                  <a:pt x="159753" y="0"/>
                </a:lnTo>
                <a:close/>
              </a:path>
            </a:pathLst>
          </a:custGeom>
          <a:solidFill>
            <a:srgbClr val="F68B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422935" y="1652409"/>
            <a:ext cx="149225" cy="2408555"/>
          </a:xfrm>
          <a:custGeom>
            <a:avLst/>
            <a:gdLst/>
            <a:ahLst/>
            <a:cxnLst/>
            <a:rect l="l" t="t" r="r" b="b"/>
            <a:pathLst>
              <a:path w="149225" h="2408554">
                <a:moveTo>
                  <a:pt x="148844" y="0"/>
                </a:moveTo>
                <a:lnTo>
                  <a:pt x="0" y="0"/>
                </a:lnTo>
                <a:lnTo>
                  <a:pt x="0" y="2408389"/>
                </a:lnTo>
                <a:lnTo>
                  <a:pt x="148844" y="2408389"/>
                </a:lnTo>
                <a:lnTo>
                  <a:pt x="148844" y="0"/>
                </a:lnTo>
                <a:close/>
              </a:path>
            </a:pathLst>
          </a:custGeom>
          <a:solidFill>
            <a:srgbClr val="BC75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571779" y="1652409"/>
            <a:ext cx="150495" cy="2408555"/>
          </a:xfrm>
          <a:custGeom>
            <a:avLst/>
            <a:gdLst/>
            <a:ahLst/>
            <a:cxnLst/>
            <a:rect l="l" t="t" r="r" b="b"/>
            <a:pathLst>
              <a:path w="150495" h="2408554">
                <a:moveTo>
                  <a:pt x="150240" y="0"/>
                </a:moveTo>
                <a:lnTo>
                  <a:pt x="0" y="0"/>
                </a:lnTo>
                <a:lnTo>
                  <a:pt x="0" y="2408389"/>
                </a:lnTo>
                <a:lnTo>
                  <a:pt x="150240" y="2408389"/>
                </a:lnTo>
                <a:lnTo>
                  <a:pt x="150240" y="0"/>
                </a:lnTo>
                <a:close/>
              </a:path>
            </a:pathLst>
          </a:custGeom>
          <a:solidFill>
            <a:srgbClr val="7C97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722020" y="1652409"/>
            <a:ext cx="158115" cy="2408555"/>
          </a:xfrm>
          <a:custGeom>
            <a:avLst/>
            <a:gdLst/>
            <a:ahLst/>
            <a:cxnLst/>
            <a:rect l="l" t="t" r="r" b="b"/>
            <a:pathLst>
              <a:path w="158115" h="2408554">
                <a:moveTo>
                  <a:pt x="158076" y="0"/>
                </a:moveTo>
                <a:lnTo>
                  <a:pt x="0" y="0"/>
                </a:lnTo>
                <a:lnTo>
                  <a:pt x="0" y="2408389"/>
                </a:lnTo>
                <a:lnTo>
                  <a:pt x="158076" y="2408389"/>
                </a:lnTo>
                <a:lnTo>
                  <a:pt x="158076" y="0"/>
                </a:lnTo>
                <a:close/>
              </a:path>
            </a:pathLst>
          </a:custGeom>
          <a:solidFill>
            <a:srgbClr val="FDC1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880097" y="1652409"/>
            <a:ext cx="150495" cy="2408555"/>
          </a:xfrm>
          <a:custGeom>
            <a:avLst/>
            <a:gdLst/>
            <a:ahLst/>
            <a:cxnLst/>
            <a:rect l="l" t="t" r="r" b="b"/>
            <a:pathLst>
              <a:path w="150494" h="2408554">
                <a:moveTo>
                  <a:pt x="150228" y="0"/>
                </a:moveTo>
                <a:lnTo>
                  <a:pt x="0" y="0"/>
                </a:lnTo>
                <a:lnTo>
                  <a:pt x="0" y="2408389"/>
                </a:lnTo>
                <a:lnTo>
                  <a:pt x="150228" y="2408389"/>
                </a:lnTo>
                <a:lnTo>
                  <a:pt x="150228" y="0"/>
                </a:lnTo>
                <a:close/>
              </a:path>
            </a:pathLst>
          </a:custGeom>
          <a:solidFill>
            <a:srgbClr val="7595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1030325" y="1652409"/>
            <a:ext cx="158115" cy="2408555"/>
          </a:xfrm>
          <a:custGeom>
            <a:avLst/>
            <a:gdLst/>
            <a:ahLst/>
            <a:cxnLst/>
            <a:rect l="l" t="t" r="r" b="b"/>
            <a:pathLst>
              <a:path w="158115" h="2408554">
                <a:moveTo>
                  <a:pt x="158076" y="0"/>
                </a:moveTo>
                <a:lnTo>
                  <a:pt x="0" y="0"/>
                </a:lnTo>
                <a:lnTo>
                  <a:pt x="0" y="2408389"/>
                </a:lnTo>
                <a:lnTo>
                  <a:pt x="158076" y="2408389"/>
                </a:lnTo>
                <a:lnTo>
                  <a:pt x="158076" y="0"/>
                </a:lnTo>
                <a:close/>
              </a:path>
            </a:pathLst>
          </a:custGeom>
          <a:solidFill>
            <a:srgbClr val="E087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1188402" y="1652409"/>
            <a:ext cx="158750" cy="2408555"/>
          </a:xfrm>
          <a:custGeom>
            <a:avLst/>
            <a:gdLst/>
            <a:ahLst/>
            <a:cxnLst/>
            <a:rect l="l" t="t" r="r" b="b"/>
            <a:pathLst>
              <a:path w="158750" h="2408554">
                <a:moveTo>
                  <a:pt x="158153" y="0"/>
                </a:moveTo>
                <a:lnTo>
                  <a:pt x="0" y="0"/>
                </a:lnTo>
                <a:lnTo>
                  <a:pt x="0" y="2408389"/>
                </a:lnTo>
                <a:lnTo>
                  <a:pt x="158153" y="2408389"/>
                </a:lnTo>
                <a:lnTo>
                  <a:pt x="158153" y="0"/>
                </a:lnTo>
                <a:close/>
              </a:path>
            </a:pathLst>
          </a:custGeom>
          <a:solidFill>
            <a:srgbClr val="BC7E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1346555" y="1652409"/>
            <a:ext cx="140970" cy="2408555"/>
          </a:xfrm>
          <a:custGeom>
            <a:avLst/>
            <a:gdLst/>
            <a:ahLst/>
            <a:cxnLst/>
            <a:rect l="l" t="t" r="r" b="b"/>
            <a:pathLst>
              <a:path w="140969" h="2408554">
                <a:moveTo>
                  <a:pt x="140538" y="0"/>
                </a:moveTo>
                <a:lnTo>
                  <a:pt x="0" y="0"/>
                </a:lnTo>
                <a:lnTo>
                  <a:pt x="0" y="2408389"/>
                </a:lnTo>
                <a:lnTo>
                  <a:pt x="140538" y="2408389"/>
                </a:lnTo>
                <a:lnTo>
                  <a:pt x="140538" y="0"/>
                </a:lnTo>
                <a:close/>
              </a:path>
            </a:pathLst>
          </a:custGeom>
          <a:solidFill>
            <a:srgbClr val="6863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1487093" y="1652409"/>
            <a:ext cx="158750" cy="2408555"/>
          </a:xfrm>
          <a:custGeom>
            <a:avLst/>
            <a:gdLst/>
            <a:ahLst/>
            <a:cxnLst/>
            <a:rect l="l" t="t" r="r" b="b"/>
            <a:pathLst>
              <a:path w="158750" h="2408554">
                <a:moveTo>
                  <a:pt x="158153" y="0"/>
                </a:moveTo>
                <a:lnTo>
                  <a:pt x="0" y="0"/>
                </a:lnTo>
                <a:lnTo>
                  <a:pt x="0" y="2408389"/>
                </a:lnTo>
                <a:lnTo>
                  <a:pt x="158153" y="2408389"/>
                </a:lnTo>
                <a:lnTo>
                  <a:pt x="158153" y="0"/>
                </a:lnTo>
                <a:close/>
              </a:path>
            </a:pathLst>
          </a:custGeom>
          <a:solidFill>
            <a:srgbClr val="7C97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1645246" y="1652409"/>
            <a:ext cx="150495" cy="2408555"/>
          </a:xfrm>
          <a:custGeom>
            <a:avLst/>
            <a:gdLst/>
            <a:ahLst/>
            <a:cxnLst/>
            <a:rect l="l" t="t" r="r" b="b"/>
            <a:pathLst>
              <a:path w="150494" h="2408554">
                <a:moveTo>
                  <a:pt x="150152" y="0"/>
                </a:moveTo>
                <a:lnTo>
                  <a:pt x="0" y="0"/>
                </a:lnTo>
                <a:lnTo>
                  <a:pt x="0" y="2408389"/>
                </a:lnTo>
                <a:lnTo>
                  <a:pt x="150152" y="2408389"/>
                </a:lnTo>
                <a:lnTo>
                  <a:pt x="150152" y="0"/>
                </a:lnTo>
                <a:close/>
              </a:path>
            </a:pathLst>
          </a:custGeom>
          <a:solidFill>
            <a:srgbClr val="C3DD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1795411" y="1652409"/>
            <a:ext cx="158750" cy="2408555"/>
          </a:xfrm>
          <a:custGeom>
            <a:avLst/>
            <a:gdLst/>
            <a:ahLst/>
            <a:cxnLst/>
            <a:rect l="l" t="t" r="r" b="b"/>
            <a:pathLst>
              <a:path w="158750" h="2408554">
                <a:moveTo>
                  <a:pt x="158153" y="0"/>
                </a:moveTo>
                <a:lnTo>
                  <a:pt x="0" y="0"/>
                </a:lnTo>
                <a:lnTo>
                  <a:pt x="0" y="2408389"/>
                </a:lnTo>
                <a:lnTo>
                  <a:pt x="158153" y="2408389"/>
                </a:lnTo>
                <a:lnTo>
                  <a:pt x="158153" y="0"/>
                </a:lnTo>
                <a:close/>
              </a:path>
            </a:pathLst>
          </a:custGeom>
          <a:solidFill>
            <a:srgbClr val="F68B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1953564" y="1652409"/>
            <a:ext cx="150495" cy="2408555"/>
          </a:xfrm>
          <a:custGeom>
            <a:avLst/>
            <a:gdLst/>
            <a:ahLst/>
            <a:cxnLst/>
            <a:rect l="l" t="t" r="r" b="b"/>
            <a:pathLst>
              <a:path w="150494" h="2408554">
                <a:moveTo>
                  <a:pt x="150152" y="0"/>
                </a:moveTo>
                <a:lnTo>
                  <a:pt x="0" y="0"/>
                </a:lnTo>
                <a:lnTo>
                  <a:pt x="0" y="2408389"/>
                </a:lnTo>
                <a:lnTo>
                  <a:pt x="150152" y="2408389"/>
                </a:lnTo>
                <a:lnTo>
                  <a:pt x="150152" y="0"/>
                </a:lnTo>
                <a:close/>
              </a:path>
            </a:pathLst>
          </a:custGeom>
          <a:solidFill>
            <a:srgbClr val="99D4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2103716" y="1652409"/>
            <a:ext cx="158750" cy="2408555"/>
          </a:xfrm>
          <a:custGeom>
            <a:avLst/>
            <a:gdLst/>
            <a:ahLst/>
            <a:cxnLst/>
            <a:rect l="l" t="t" r="r" b="b"/>
            <a:pathLst>
              <a:path w="158750" h="2408554">
                <a:moveTo>
                  <a:pt x="158153" y="0"/>
                </a:moveTo>
                <a:lnTo>
                  <a:pt x="0" y="0"/>
                </a:lnTo>
                <a:lnTo>
                  <a:pt x="0" y="2408389"/>
                </a:lnTo>
                <a:lnTo>
                  <a:pt x="158153" y="2408389"/>
                </a:lnTo>
                <a:lnTo>
                  <a:pt x="158153" y="0"/>
                </a:lnTo>
                <a:close/>
              </a:path>
            </a:pathLst>
          </a:custGeom>
          <a:solidFill>
            <a:srgbClr val="9570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2261870" y="1652409"/>
            <a:ext cx="159385" cy="2408555"/>
          </a:xfrm>
          <a:custGeom>
            <a:avLst/>
            <a:gdLst/>
            <a:ahLst/>
            <a:cxnLst/>
            <a:rect l="l" t="t" r="r" b="b"/>
            <a:pathLst>
              <a:path w="159385" h="2408554">
                <a:moveTo>
                  <a:pt x="158876" y="0"/>
                </a:moveTo>
                <a:lnTo>
                  <a:pt x="0" y="0"/>
                </a:lnTo>
                <a:lnTo>
                  <a:pt x="0" y="2408389"/>
                </a:lnTo>
                <a:lnTo>
                  <a:pt x="158876" y="2408389"/>
                </a:lnTo>
                <a:lnTo>
                  <a:pt x="158876" y="0"/>
                </a:lnTo>
                <a:close/>
              </a:path>
            </a:pathLst>
          </a:custGeom>
          <a:solidFill>
            <a:srgbClr val="FDC1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2420747" y="1652409"/>
            <a:ext cx="149860" cy="2408555"/>
          </a:xfrm>
          <a:custGeom>
            <a:avLst/>
            <a:gdLst/>
            <a:ahLst/>
            <a:cxnLst/>
            <a:rect l="l" t="t" r="r" b="b"/>
            <a:pathLst>
              <a:path w="149860" h="2408554">
                <a:moveTo>
                  <a:pt x="149326" y="0"/>
                </a:moveTo>
                <a:lnTo>
                  <a:pt x="0" y="0"/>
                </a:lnTo>
                <a:lnTo>
                  <a:pt x="0" y="2408389"/>
                </a:lnTo>
                <a:lnTo>
                  <a:pt x="149326" y="2408389"/>
                </a:lnTo>
                <a:lnTo>
                  <a:pt x="149326" y="0"/>
                </a:lnTo>
                <a:close/>
              </a:path>
            </a:pathLst>
          </a:custGeom>
          <a:solidFill>
            <a:srgbClr val="BC7E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2570073" y="1652409"/>
            <a:ext cx="158750" cy="2408555"/>
          </a:xfrm>
          <a:custGeom>
            <a:avLst/>
            <a:gdLst/>
            <a:ahLst/>
            <a:cxnLst/>
            <a:rect l="l" t="t" r="r" b="b"/>
            <a:pathLst>
              <a:path w="158750" h="2408554">
                <a:moveTo>
                  <a:pt x="158432" y="0"/>
                </a:moveTo>
                <a:lnTo>
                  <a:pt x="0" y="0"/>
                </a:lnTo>
                <a:lnTo>
                  <a:pt x="0" y="2408389"/>
                </a:lnTo>
                <a:lnTo>
                  <a:pt x="158432" y="2408389"/>
                </a:lnTo>
                <a:lnTo>
                  <a:pt x="158432" y="0"/>
                </a:lnTo>
                <a:close/>
              </a:path>
            </a:pathLst>
          </a:custGeom>
          <a:solidFill>
            <a:srgbClr val="6863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2728506" y="1652409"/>
            <a:ext cx="149860" cy="2408555"/>
          </a:xfrm>
          <a:custGeom>
            <a:avLst/>
            <a:gdLst/>
            <a:ahLst/>
            <a:cxnLst/>
            <a:rect l="l" t="t" r="r" b="b"/>
            <a:pathLst>
              <a:path w="149860" h="2408554">
                <a:moveTo>
                  <a:pt x="149326" y="0"/>
                </a:moveTo>
                <a:lnTo>
                  <a:pt x="0" y="0"/>
                </a:lnTo>
                <a:lnTo>
                  <a:pt x="0" y="2408389"/>
                </a:lnTo>
                <a:lnTo>
                  <a:pt x="149326" y="2408389"/>
                </a:lnTo>
                <a:lnTo>
                  <a:pt x="149326" y="0"/>
                </a:lnTo>
                <a:close/>
              </a:path>
            </a:pathLst>
          </a:custGeom>
          <a:solidFill>
            <a:srgbClr val="7595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2877845" y="1652409"/>
            <a:ext cx="158750" cy="2408555"/>
          </a:xfrm>
          <a:custGeom>
            <a:avLst/>
            <a:gdLst/>
            <a:ahLst/>
            <a:cxnLst/>
            <a:rect l="l" t="t" r="r" b="b"/>
            <a:pathLst>
              <a:path w="158750" h="2408554">
                <a:moveTo>
                  <a:pt x="158432" y="0"/>
                </a:moveTo>
                <a:lnTo>
                  <a:pt x="0" y="0"/>
                </a:lnTo>
                <a:lnTo>
                  <a:pt x="0" y="2408389"/>
                </a:lnTo>
                <a:lnTo>
                  <a:pt x="158432" y="2408389"/>
                </a:lnTo>
                <a:lnTo>
                  <a:pt x="158432" y="0"/>
                </a:lnTo>
                <a:close/>
              </a:path>
            </a:pathLst>
          </a:custGeom>
          <a:solidFill>
            <a:srgbClr val="8498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3036277" y="1652409"/>
            <a:ext cx="159385" cy="2408555"/>
          </a:xfrm>
          <a:custGeom>
            <a:avLst/>
            <a:gdLst/>
            <a:ahLst/>
            <a:cxnLst/>
            <a:rect l="l" t="t" r="r" b="b"/>
            <a:pathLst>
              <a:path w="159385" h="2408554">
                <a:moveTo>
                  <a:pt x="159042" y="0"/>
                </a:moveTo>
                <a:lnTo>
                  <a:pt x="0" y="0"/>
                </a:lnTo>
                <a:lnTo>
                  <a:pt x="0" y="2408389"/>
                </a:lnTo>
                <a:lnTo>
                  <a:pt x="159042" y="2408389"/>
                </a:lnTo>
                <a:lnTo>
                  <a:pt x="159042" y="0"/>
                </a:lnTo>
                <a:close/>
              </a:path>
            </a:pathLst>
          </a:custGeom>
          <a:solidFill>
            <a:srgbClr val="90B9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3195320" y="1652409"/>
            <a:ext cx="149225" cy="2408555"/>
          </a:xfrm>
          <a:custGeom>
            <a:avLst/>
            <a:gdLst/>
            <a:ahLst/>
            <a:cxnLst/>
            <a:rect l="l" t="t" r="r" b="b"/>
            <a:pathLst>
              <a:path w="149225" h="2408554">
                <a:moveTo>
                  <a:pt x="148717" y="0"/>
                </a:moveTo>
                <a:lnTo>
                  <a:pt x="0" y="0"/>
                </a:lnTo>
                <a:lnTo>
                  <a:pt x="0" y="2408389"/>
                </a:lnTo>
                <a:lnTo>
                  <a:pt x="148717" y="2408389"/>
                </a:lnTo>
                <a:lnTo>
                  <a:pt x="148717" y="0"/>
                </a:lnTo>
                <a:close/>
              </a:path>
            </a:pathLst>
          </a:custGeom>
          <a:solidFill>
            <a:srgbClr val="F68B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3344036" y="1652409"/>
            <a:ext cx="149860" cy="2408555"/>
          </a:xfrm>
          <a:custGeom>
            <a:avLst/>
            <a:gdLst/>
            <a:ahLst/>
            <a:cxnLst/>
            <a:rect l="l" t="t" r="r" b="b"/>
            <a:pathLst>
              <a:path w="149860" h="2408554">
                <a:moveTo>
                  <a:pt x="149326" y="0"/>
                </a:moveTo>
                <a:lnTo>
                  <a:pt x="0" y="0"/>
                </a:lnTo>
                <a:lnTo>
                  <a:pt x="0" y="2408389"/>
                </a:lnTo>
                <a:lnTo>
                  <a:pt x="149326" y="2408389"/>
                </a:lnTo>
                <a:lnTo>
                  <a:pt x="149326" y="0"/>
                </a:lnTo>
                <a:close/>
              </a:path>
            </a:pathLst>
          </a:custGeom>
          <a:solidFill>
            <a:srgbClr val="7595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3493376" y="1652409"/>
            <a:ext cx="158750" cy="2408555"/>
          </a:xfrm>
          <a:custGeom>
            <a:avLst/>
            <a:gdLst/>
            <a:ahLst/>
            <a:cxnLst/>
            <a:rect l="l" t="t" r="r" b="b"/>
            <a:pathLst>
              <a:path w="158750" h="2408554">
                <a:moveTo>
                  <a:pt x="158432" y="0"/>
                </a:moveTo>
                <a:lnTo>
                  <a:pt x="0" y="0"/>
                </a:lnTo>
                <a:lnTo>
                  <a:pt x="0" y="2408389"/>
                </a:lnTo>
                <a:lnTo>
                  <a:pt x="158432" y="2408389"/>
                </a:lnTo>
                <a:lnTo>
                  <a:pt x="158432" y="0"/>
                </a:lnTo>
                <a:close/>
              </a:path>
            </a:pathLst>
          </a:custGeom>
          <a:solidFill>
            <a:srgbClr val="E087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3651808" y="1652409"/>
            <a:ext cx="149860" cy="2408555"/>
          </a:xfrm>
          <a:custGeom>
            <a:avLst/>
            <a:gdLst/>
            <a:ahLst/>
            <a:cxnLst/>
            <a:rect l="l" t="t" r="r" b="b"/>
            <a:pathLst>
              <a:path w="149860" h="2408554">
                <a:moveTo>
                  <a:pt x="149326" y="0"/>
                </a:moveTo>
                <a:lnTo>
                  <a:pt x="0" y="0"/>
                </a:lnTo>
                <a:lnTo>
                  <a:pt x="0" y="2408389"/>
                </a:lnTo>
                <a:lnTo>
                  <a:pt x="149326" y="2408389"/>
                </a:lnTo>
                <a:lnTo>
                  <a:pt x="149326" y="0"/>
                </a:lnTo>
                <a:close/>
              </a:path>
            </a:pathLst>
          </a:custGeom>
          <a:solidFill>
            <a:srgbClr val="787B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3801135" y="1652409"/>
            <a:ext cx="158750" cy="2408555"/>
          </a:xfrm>
          <a:custGeom>
            <a:avLst/>
            <a:gdLst/>
            <a:ahLst/>
            <a:cxnLst/>
            <a:rect l="l" t="t" r="r" b="b"/>
            <a:pathLst>
              <a:path w="158750" h="2408554">
                <a:moveTo>
                  <a:pt x="158432" y="0"/>
                </a:moveTo>
                <a:lnTo>
                  <a:pt x="0" y="0"/>
                </a:lnTo>
                <a:lnTo>
                  <a:pt x="0" y="2408389"/>
                </a:lnTo>
                <a:lnTo>
                  <a:pt x="158432" y="2408389"/>
                </a:lnTo>
                <a:lnTo>
                  <a:pt x="158432" y="0"/>
                </a:lnTo>
                <a:close/>
              </a:path>
            </a:pathLst>
          </a:custGeom>
          <a:solidFill>
            <a:srgbClr val="6863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3959568" y="1652409"/>
            <a:ext cx="149860" cy="2408555"/>
          </a:xfrm>
          <a:custGeom>
            <a:avLst/>
            <a:gdLst/>
            <a:ahLst/>
            <a:cxnLst/>
            <a:rect l="l" t="t" r="r" b="b"/>
            <a:pathLst>
              <a:path w="149860" h="2408554">
                <a:moveTo>
                  <a:pt x="149326" y="0"/>
                </a:moveTo>
                <a:lnTo>
                  <a:pt x="0" y="0"/>
                </a:lnTo>
                <a:lnTo>
                  <a:pt x="0" y="2408389"/>
                </a:lnTo>
                <a:lnTo>
                  <a:pt x="149326" y="2408389"/>
                </a:lnTo>
                <a:lnTo>
                  <a:pt x="149326" y="0"/>
                </a:lnTo>
                <a:close/>
              </a:path>
            </a:pathLst>
          </a:custGeom>
          <a:solidFill>
            <a:srgbClr val="F9A5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4108894" y="1652409"/>
            <a:ext cx="158750" cy="2408555"/>
          </a:xfrm>
          <a:custGeom>
            <a:avLst/>
            <a:gdLst/>
            <a:ahLst/>
            <a:cxnLst/>
            <a:rect l="l" t="t" r="r" b="b"/>
            <a:pathLst>
              <a:path w="158750" h="2408554">
                <a:moveTo>
                  <a:pt x="158432" y="0"/>
                </a:moveTo>
                <a:lnTo>
                  <a:pt x="0" y="0"/>
                </a:lnTo>
                <a:lnTo>
                  <a:pt x="0" y="2408389"/>
                </a:lnTo>
                <a:lnTo>
                  <a:pt x="158432" y="2408389"/>
                </a:lnTo>
                <a:lnTo>
                  <a:pt x="158432" y="0"/>
                </a:lnTo>
                <a:close/>
              </a:path>
            </a:pathLst>
          </a:custGeom>
          <a:solidFill>
            <a:srgbClr val="6C66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4267327" y="1652409"/>
            <a:ext cx="149860" cy="2408555"/>
          </a:xfrm>
          <a:custGeom>
            <a:avLst/>
            <a:gdLst/>
            <a:ahLst/>
            <a:cxnLst/>
            <a:rect l="l" t="t" r="r" b="b"/>
            <a:pathLst>
              <a:path w="149860" h="2408554">
                <a:moveTo>
                  <a:pt x="149326" y="0"/>
                </a:moveTo>
                <a:lnTo>
                  <a:pt x="0" y="0"/>
                </a:lnTo>
                <a:lnTo>
                  <a:pt x="0" y="2408389"/>
                </a:lnTo>
                <a:lnTo>
                  <a:pt x="149326" y="2408389"/>
                </a:lnTo>
                <a:lnTo>
                  <a:pt x="149326" y="0"/>
                </a:lnTo>
                <a:close/>
              </a:path>
            </a:pathLst>
          </a:custGeom>
          <a:solidFill>
            <a:srgbClr val="FFDF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4416653" y="1652409"/>
            <a:ext cx="160655" cy="2408555"/>
          </a:xfrm>
          <a:custGeom>
            <a:avLst/>
            <a:gdLst/>
            <a:ahLst/>
            <a:cxnLst/>
            <a:rect l="l" t="t" r="r" b="b"/>
            <a:pathLst>
              <a:path w="160654" h="2408554">
                <a:moveTo>
                  <a:pt x="160527" y="0"/>
                </a:moveTo>
                <a:lnTo>
                  <a:pt x="0" y="0"/>
                </a:lnTo>
                <a:lnTo>
                  <a:pt x="0" y="2408389"/>
                </a:lnTo>
                <a:lnTo>
                  <a:pt x="160527" y="2408389"/>
                </a:lnTo>
                <a:lnTo>
                  <a:pt x="160527" y="0"/>
                </a:lnTo>
                <a:close/>
              </a:path>
            </a:pathLst>
          </a:custGeom>
          <a:solidFill>
            <a:srgbClr val="787B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4577194" y="1652409"/>
            <a:ext cx="149860" cy="2408555"/>
          </a:xfrm>
          <a:custGeom>
            <a:avLst/>
            <a:gdLst/>
            <a:ahLst/>
            <a:cxnLst/>
            <a:rect l="l" t="t" r="r" b="b"/>
            <a:pathLst>
              <a:path w="149860" h="2408554">
                <a:moveTo>
                  <a:pt x="149605" y="0"/>
                </a:moveTo>
                <a:lnTo>
                  <a:pt x="0" y="0"/>
                </a:lnTo>
                <a:lnTo>
                  <a:pt x="0" y="2408389"/>
                </a:lnTo>
                <a:lnTo>
                  <a:pt x="149605" y="2408389"/>
                </a:lnTo>
                <a:lnTo>
                  <a:pt x="149605" y="0"/>
                </a:lnTo>
                <a:close/>
              </a:path>
            </a:pathLst>
          </a:custGeom>
          <a:solidFill>
            <a:srgbClr val="F68B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4726800" y="1652409"/>
            <a:ext cx="158750" cy="2408555"/>
          </a:xfrm>
          <a:custGeom>
            <a:avLst/>
            <a:gdLst/>
            <a:ahLst/>
            <a:cxnLst/>
            <a:rect l="l" t="t" r="r" b="b"/>
            <a:pathLst>
              <a:path w="158750" h="2408554">
                <a:moveTo>
                  <a:pt x="158165" y="0"/>
                </a:moveTo>
                <a:lnTo>
                  <a:pt x="0" y="0"/>
                </a:lnTo>
                <a:lnTo>
                  <a:pt x="0" y="2408389"/>
                </a:lnTo>
                <a:lnTo>
                  <a:pt x="158165" y="2408389"/>
                </a:lnTo>
                <a:lnTo>
                  <a:pt x="158165" y="0"/>
                </a:lnTo>
                <a:close/>
              </a:path>
            </a:pathLst>
          </a:custGeom>
          <a:solidFill>
            <a:srgbClr val="E087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4884953" y="1652409"/>
            <a:ext cx="159385" cy="2408555"/>
          </a:xfrm>
          <a:custGeom>
            <a:avLst/>
            <a:gdLst/>
            <a:ahLst/>
            <a:cxnLst/>
            <a:rect l="l" t="t" r="r" b="b"/>
            <a:pathLst>
              <a:path w="159385" h="2408554">
                <a:moveTo>
                  <a:pt x="159321" y="0"/>
                </a:moveTo>
                <a:lnTo>
                  <a:pt x="0" y="0"/>
                </a:lnTo>
                <a:lnTo>
                  <a:pt x="0" y="2408389"/>
                </a:lnTo>
                <a:lnTo>
                  <a:pt x="159321" y="2408389"/>
                </a:lnTo>
                <a:lnTo>
                  <a:pt x="159321" y="0"/>
                </a:lnTo>
                <a:close/>
              </a:path>
            </a:pathLst>
          </a:custGeom>
          <a:solidFill>
            <a:srgbClr val="5F6E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5044275" y="1652409"/>
            <a:ext cx="149225" cy="2408555"/>
          </a:xfrm>
          <a:custGeom>
            <a:avLst/>
            <a:gdLst/>
            <a:ahLst/>
            <a:cxnLst/>
            <a:rect l="l" t="t" r="r" b="b"/>
            <a:pathLst>
              <a:path w="149225" h="2408554">
                <a:moveTo>
                  <a:pt x="148844" y="0"/>
                </a:moveTo>
                <a:lnTo>
                  <a:pt x="0" y="0"/>
                </a:lnTo>
                <a:lnTo>
                  <a:pt x="0" y="2408389"/>
                </a:lnTo>
                <a:lnTo>
                  <a:pt x="148844" y="2408389"/>
                </a:lnTo>
                <a:lnTo>
                  <a:pt x="148844" y="0"/>
                </a:lnTo>
                <a:close/>
              </a:path>
            </a:pathLst>
          </a:custGeom>
          <a:solidFill>
            <a:srgbClr val="C3DD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5193119" y="1652409"/>
            <a:ext cx="159385" cy="2408555"/>
          </a:xfrm>
          <a:custGeom>
            <a:avLst/>
            <a:gdLst/>
            <a:ahLst/>
            <a:cxnLst/>
            <a:rect l="l" t="t" r="r" b="b"/>
            <a:pathLst>
              <a:path w="159385" h="2408554">
                <a:moveTo>
                  <a:pt x="159321" y="0"/>
                </a:moveTo>
                <a:lnTo>
                  <a:pt x="0" y="0"/>
                </a:lnTo>
                <a:lnTo>
                  <a:pt x="0" y="2408389"/>
                </a:lnTo>
                <a:lnTo>
                  <a:pt x="159321" y="2408389"/>
                </a:lnTo>
                <a:lnTo>
                  <a:pt x="159321" y="0"/>
                </a:lnTo>
                <a:close/>
              </a:path>
            </a:pathLst>
          </a:custGeom>
          <a:solidFill>
            <a:srgbClr val="787B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5352440" y="1652409"/>
            <a:ext cx="149225" cy="2408555"/>
          </a:xfrm>
          <a:custGeom>
            <a:avLst/>
            <a:gdLst/>
            <a:ahLst/>
            <a:cxnLst/>
            <a:rect l="l" t="t" r="r" b="b"/>
            <a:pathLst>
              <a:path w="149225" h="2408554">
                <a:moveTo>
                  <a:pt x="148844" y="0"/>
                </a:moveTo>
                <a:lnTo>
                  <a:pt x="0" y="0"/>
                </a:lnTo>
                <a:lnTo>
                  <a:pt x="0" y="2408389"/>
                </a:lnTo>
                <a:lnTo>
                  <a:pt x="148844" y="2408389"/>
                </a:lnTo>
                <a:lnTo>
                  <a:pt x="148844" y="0"/>
                </a:lnTo>
                <a:close/>
              </a:path>
            </a:pathLst>
          </a:custGeom>
          <a:solidFill>
            <a:srgbClr val="99D4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5501284" y="1652409"/>
            <a:ext cx="159385" cy="2408555"/>
          </a:xfrm>
          <a:custGeom>
            <a:avLst/>
            <a:gdLst/>
            <a:ahLst/>
            <a:cxnLst/>
            <a:rect l="l" t="t" r="r" b="b"/>
            <a:pathLst>
              <a:path w="159385" h="2408554">
                <a:moveTo>
                  <a:pt x="159308" y="0"/>
                </a:moveTo>
                <a:lnTo>
                  <a:pt x="0" y="0"/>
                </a:lnTo>
                <a:lnTo>
                  <a:pt x="0" y="2408389"/>
                </a:lnTo>
                <a:lnTo>
                  <a:pt x="159308" y="2408389"/>
                </a:lnTo>
                <a:lnTo>
                  <a:pt x="159308" y="0"/>
                </a:lnTo>
                <a:close/>
              </a:path>
            </a:pathLst>
          </a:custGeom>
          <a:solidFill>
            <a:srgbClr val="F9A5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5660593" y="1652409"/>
            <a:ext cx="149225" cy="2408555"/>
          </a:xfrm>
          <a:custGeom>
            <a:avLst/>
            <a:gdLst/>
            <a:ahLst/>
            <a:cxnLst/>
            <a:rect l="l" t="t" r="r" b="b"/>
            <a:pathLst>
              <a:path w="149225" h="2408554">
                <a:moveTo>
                  <a:pt x="148844" y="0"/>
                </a:moveTo>
                <a:lnTo>
                  <a:pt x="0" y="0"/>
                </a:lnTo>
                <a:lnTo>
                  <a:pt x="0" y="2408389"/>
                </a:lnTo>
                <a:lnTo>
                  <a:pt x="148844" y="2408389"/>
                </a:lnTo>
                <a:lnTo>
                  <a:pt x="148844" y="0"/>
                </a:lnTo>
                <a:close/>
              </a:path>
            </a:pathLst>
          </a:custGeom>
          <a:solidFill>
            <a:srgbClr val="6863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5809437" y="1652409"/>
            <a:ext cx="149225" cy="2408555"/>
          </a:xfrm>
          <a:custGeom>
            <a:avLst/>
            <a:gdLst/>
            <a:ahLst/>
            <a:cxnLst/>
            <a:rect l="l" t="t" r="r" b="b"/>
            <a:pathLst>
              <a:path w="149225" h="2408554">
                <a:moveTo>
                  <a:pt x="148628" y="0"/>
                </a:moveTo>
                <a:lnTo>
                  <a:pt x="0" y="0"/>
                </a:lnTo>
                <a:lnTo>
                  <a:pt x="0" y="2408389"/>
                </a:lnTo>
                <a:lnTo>
                  <a:pt x="148628" y="2408389"/>
                </a:lnTo>
                <a:lnTo>
                  <a:pt x="148628" y="0"/>
                </a:lnTo>
                <a:close/>
              </a:path>
            </a:pathLst>
          </a:custGeom>
          <a:solidFill>
            <a:srgbClr val="5F6E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5958065" y="1652409"/>
            <a:ext cx="159385" cy="2408555"/>
          </a:xfrm>
          <a:custGeom>
            <a:avLst/>
            <a:gdLst/>
            <a:ahLst/>
            <a:cxnLst/>
            <a:rect l="l" t="t" r="r" b="b"/>
            <a:pathLst>
              <a:path w="159385" h="2408554">
                <a:moveTo>
                  <a:pt x="159372" y="0"/>
                </a:moveTo>
                <a:lnTo>
                  <a:pt x="0" y="0"/>
                </a:lnTo>
                <a:lnTo>
                  <a:pt x="0" y="2408389"/>
                </a:lnTo>
                <a:lnTo>
                  <a:pt x="159372" y="2408389"/>
                </a:lnTo>
                <a:lnTo>
                  <a:pt x="159372" y="0"/>
                </a:lnTo>
                <a:close/>
              </a:path>
            </a:pathLst>
          </a:custGeom>
          <a:solidFill>
            <a:srgbClr val="9570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6117437" y="1652409"/>
            <a:ext cx="149225" cy="2408555"/>
          </a:xfrm>
          <a:custGeom>
            <a:avLst/>
            <a:gdLst/>
            <a:ahLst/>
            <a:cxnLst/>
            <a:rect l="l" t="t" r="r" b="b"/>
            <a:pathLst>
              <a:path w="149225" h="2408554">
                <a:moveTo>
                  <a:pt x="148628" y="0"/>
                </a:moveTo>
                <a:lnTo>
                  <a:pt x="0" y="0"/>
                </a:lnTo>
                <a:lnTo>
                  <a:pt x="0" y="2408389"/>
                </a:lnTo>
                <a:lnTo>
                  <a:pt x="148628" y="2408389"/>
                </a:lnTo>
                <a:lnTo>
                  <a:pt x="148628" y="0"/>
                </a:lnTo>
                <a:close/>
              </a:path>
            </a:pathLst>
          </a:custGeom>
          <a:solidFill>
            <a:srgbClr val="DF83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6266065" y="1652409"/>
            <a:ext cx="160655" cy="2408555"/>
          </a:xfrm>
          <a:custGeom>
            <a:avLst/>
            <a:gdLst/>
            <a:ahLst/>
            <a:cxnLst/>
            <a:rect l="l" t="t" r="r" b="b"/>
            <a:pathLst>
              <a:path w="160654" h="2408554">
                <a:moveTo>
                  <a:pt x="160337" y="0"/>
                </a:moveTo>
                <a:lnTo>
                  <a:pt x="0" y="0"/>
                </a:lnTo>
                <a:lnTo>
                  <a:pt x="0" y="2408389"/>
                </a:lnTo>
                <a:lnTo>
                  <a:pt x="160337" y="2408389"/>
                </a:lnTo>
                <a:lnTo>
                  <a:pt x="160337" y="0"/>
                </a:lnTo>
                <a:close/>
              </a:path>
            </a:pathLst>
          </a:custGeom>
          <a:solidFill>
            <a:srgbClr val="F9A5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6426403" y="1652409"/>
            <a:ext cx="149225" cy="2408555"/>
          </a:xfrm>
          <a:custGeom>
            <a:avLst/>
            <a:gdLst/>
            <a:ahLst/>
            <a:cxnLst/>
            <a:rect l="l" t="t" r="r" b="b"/>
            <a:pathLst>
              <a:path w="149225" h="2408554">
                <a:moveTo>
                  <a:pt x="148628" y="0"/>
                </a:moveTo>
                <a:lnTo>
                  <a:pt x="0" y="0"/>
                </a:lnTo>
                <a:lnTo>
                  <a:pt x="0" y="2408389"/>
                </a:lnTo>
                <a:lnTo>
                  <a:pt x="148628" y="2408389"/>
                </a:lnTo>
                <a:lnTo>
                  <a:pt x="148628" y="0"/>
                </a:lnTo>
                <a:close/>
              </a:path>
            </a:pathLst>
          </a:custGeom>
          <a:solidFill>
            <a:srgbClr val="C3DD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6575031" y="1652409"/>
            <a:ext cx="158750" cy="2408555"/>
          </a:xfrm>
          <a:custGeom>
            <a:avLst/>
            <a:gdLst/>
            <a:ahLst/>
            <a:cxnLst/>
            <a:rect l="l" t="t" r="r" b="b"/>
            <a:pathLst>
              <a:path w="158750" h="2408554">
                <a:moveTo>
                  <a:pt x="158419" y="0"/>
                </a:moveTo>
                <a:lnTo>
                  <a:pt x="0" y="0"/>
                </a:lnTo>
                <a:lnTo>
                  <a:pt x="0" y="2408389"/>
                </a:lnTo>
                <a:lnTo>
                  <a:pt x="158419" y="2408389"/>
                </a:lnTo>
                <a:lnTo>
                  <a:pt x="158419" y="0"/>
                </a:lnTo>
                <a:close/>
              </a:path>
            </a:pathLst>
          </a:custGeom>
          <a:solidFill>
            <a:srgbClr val="E087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6733438" y="1652409"/>
            <a:ext cx="149225" cy="2408555"/>
          </a:xfrm>
          <a:custGeom>
            <a:avLst/>
            <a:gdLst/>
            <a:ahLst/>
            <a:cxnLst/>
            <a:rect l="l" t="t" r="r" b="b"/>
            <a:pathLst>
              <a:path w="149225" h="2408554">
                <a:moveTo>
                  <a:pt x="148628" y="0"/>
                </a:moveTo>
                <a:lnTo>
                  <a:pt x="0" y="0"/>
                </a:lnTo>
                <a:lnTo>
                  <a:pt x="0" y="2408389"/>
                </a:lnTo>
                <a:lnTo>
                  <a:pt x="148628" y="2408389"/>
                </a:lnTo>
                <a:lnTo>
                  <a:pt x="148628" y="0"/>
                </a:lnTo>
                <a:close/>
              </a:path>
            </a:pathLst>
          </a:custGeom>
          <a:solidFill>
            <a:srgbClr val="7C97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6882079" y="1652409"/>
            <a:ext cx="159385" cy="2408555"/>
          </a:xfrm>
          <a:custGeom>
            <a:avLst/>
            <a:gdLst/>
            <a:ahLst/>
            <a:cxnLst/>
            <a:rect l="l" t="t" r="r" b="b"/>
            <a:pathLst>
              <a:path w="159384" h="2408554">
                <a:moveTo>
                  <a:pt x="158800" y="0"/>
                </a:moveTo>
                <a:lnTo>
                  <a:pt x="0" y="0"/>
                </a:lnTo>
                <a:lnTo>
                  <a:pt x="0" y="2408389"/>
                </a:lnTo>
                <a:lnTo>
                  <a:pt x="158800" y="2408389"/>
                </a:lnTo>
                <a:lnTo>
                  <a:pt x="158800" y="0"/>
                </a:lnTo>
                <a:close/>
              </a:path>
            </a:pathLst>
          </a:custGeom>
          <a:solidFill>
            <a:srgbClr val="6863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7040880" y="1652409"/>
            <a:ext cx="151130" cy="2408555"/>
          </a:xfrm>
          <a:custGeom>
            <a:avLst/>
            <a:gdLst/>
            <a:ahLst/>
            <a:cxnLst/>
            <a:rect l="l" t="t" r="r" b="b"/>
            <a:pathLst>
              <a:path w="151129" h="2408554">
                <a:moveTo>
                  <a:pt x="150545" y="0"/>
                </a:moveTo>
                <a:lnTo>
                  <a:pt x="0" y="0"/>
                </a:lnTo>
                <a:lnTo>
                  <a:pt x="0" y="2408389"/>
                </a:lnTo>
                <a:lnTo>
                  <a:pt x="150545" y="2408389"/>
                </a:lnTo>
                <a:lnTo>
                  <a:pt x="150545" y="0"/>
                </a:lnTo>
                <a:close/>
              </a:path>
            </a:pathLst>
          </a:custGeom>
          <a:solidFill>
            <a:srgbClr val="FFDF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7191426" y="1652409"/>
            <a:ext cx="158115" cy="2408555"/>
          </a:xfrm>
          <a:custGeom>
            <a:avLst/>
            <a:gdLst/>
            <a:ahLst/>
            <a:cxnLst/>
            <a:rect l="l" t="t" r="r" b="b"/>
            <a:pathLst>
              <a:path w="158115" h="2408554">
                <a:moveTo>
                  <a:pt x="158026" y="0"/>
                </a:moveTo>
                <a:lnTo>
                  <a:pt x="0" y="0"/>
                </a:lnTo>
                <a:lnTo>
                  <a:pt x="0" y="2408389"/>
                </a:lnTo>
                <a:lnTo>
                  <a:pt x="158026" y="2408389"/>
                </a:lnTo>
                <a:lnTo>
                  <a:pt x="158026" y="0"/>
                </a:lnTo>
                <a:close/>
              </a:path>
            </a:pathLst>
          </a:custGeom>
          <a:solidFill>
            <a:srgbClr val="7595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7349438" y="1652409"/>
            <a:ext cx="151130" cy="2408555"/>
          </a:xfrm>
          <a:custGeom>
            <a:avLst/>
            <a:gdLst/>
            <a:ahLst/>
            <a:cxnLst/>
            <a:rect l="l" t="t" r="r" b="b"/>
            <a:pathLst>
              <a:path w="151129" h="2408554">
                <a:moveTo>
                  <a:pt x="150545" y="0"/>
                </a:moveTo>
                <a:lnTo>
                  <a:pt x="0" y="0"/>
                </a:lnTo>
                <a:lnTo>
                  <a:pt x="0" y="2408389"/>
                </a:lnTo>
                <a:lnTo>
                  <a:pt x="150545" y="2408389"/>
                </a:lnTo>
                <a:lnTo>
                  <a:pt x="150545" y="0"/>
                </a:lnTo>
                <a:close/>
              </a:path>
            </a:pathLst>
          </a:custGeom>
          <a:solidFill>
            <a:srgbClr val="6C66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7499998" y="1652409"/>
            <a:ext cx="158115" cy="2408555"/>
          </a:xfrm>
          <a:custGeom>
            <a:avLst/>
            <a:gdLst/>
            <a:ahLst/>
            <a:cxnLst/>
            <a:rect l="l" t="t" r="r" b="b"/>
            <a:pathLst>
              <a:path w="158115" h="2408554">
                <a:moveTo>
                  <a:pt x="158026" y="0"/>
                </a:moveTo>
                <a:lnTo>
                  <a:pt x="0" y="0"/>
                </a:lnTo>
                <a:lnTo>
                  <a:pt x="0" y="2408389"/>
                </a:lnTo>
                <a:lnTo>
                  <a:pt x="158026" y="2408389"/>
                </a:lnTo>
                <a:lnTo>
                  <a:pt x="158026" y="0"/>
                </a:lnTo>
                <a:close/>
              </a:path>
            </a:pathLst>
          </a:custGeom>
          <a:solidFill>
            <a:srgbClr val="BD9A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7658010" y="1652409"/>
            <a:ext cx="151130" cy="2408555"/>
          </a:xfrm>
          <a:custGeom>
            <a:avLst/>
            <a:gdLst/>
            <a:ahLst/>
            <a:cxnLst/>
            <a:rect l="l" t="t" r="r" b="b"/>
            <a:pathLst>
              <a:path w="151129" h="2408554">
                <a:moveTo>
                  <a:pt x="150545" y="0"/>
                </a:moveTo>
                <a:lnTo>
                  <a:pt x="0" y="0"/>
                </a:lnTo>
                <a:lnTo>
                  <a:pt x="0" y="2408389"/>
                </a:lnTo>
                <a:lnTo>
                  <a:pt x="150545" y="2408389"/>
                </a:lnTo>
                <a:lnTo>
                  <a:pt x="150545" y="0"/>
                </a:lnTo>
                <a:close/>
              </a:path>
            </a:pathLst>
          </a:custGeom>
          <a:solidFill>
            <a:srgbClr val="90B9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7808569" y="1652409"/>
            <a:ext cx="158115" cy="2408555"/>
          </a:xfrm>
          <a:custGeom>
            <a:avLst/>
            <a:gdLst/>
            <a:ahLst/>
            <a:cxnLst/>
            <a:rect l="l" t="t" r="r" b="b"/>
            <a:pathLst>
              <a:path w="158115" h="2408554">
                <a:moveTo>
                  <a:pt x="158026" y="0"/>
                </a:moveTo>
                <a:lnTo>
                  <a:pt x="0" y="0"/>
                </a:lnTo>
                <a:lnTo>
                  <a:pt x="0" y="2408389"/>
                </a:lnTo>
                <a:lnTo>
                  <a:pt x="158026" y="2408389"/>
                </a:lnTo>
                <a:lnTo>
                  <a:pt x="158026" y="0"/>
                </a:lnTo>
                <a:close/>
              </a:path>
            </a:pathLst>
          </a:custGeom>
          <a:solidFill>
            <a:srgbClr val="F68B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7966582" y="1652409"/>
            <a:ext cx="151130" cy="2408555"/>
          </a:xfrm>
          <a:custGeom>
            <a:avLst/>
            <a:gdLst/>
            <a:ahLst/>
            <a:cxnLst/>
            <a:rect l="l" t="t" r="r" b="b"/>
            <a:pathLst>
              <a:path w="151129" h="2408554">
                <a:moveTo>
                  <a:pt x="150545" y="0"/>
                </a:moveTo>
                <a:lnTo>
                  <a:pt x="0" y="0"/>
                </a:lnTo>
                <a:lnTo>
                  <a:pt x="0" y="2408389"/>
                </a:lnTo>
                <a:lnTo>
                  <a:pt x="150545" y="2408389"/>
                </a:lnTo>
                <a:lnTo>
                  <a:pt x="150545" y="0"/>
                </a:lnTo>
                <a:close/>
              </a:path>
            </a:pathLst>
          </a:custGeom>
          <a:solidFill>
            <a:srgbClr val="7C97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8117128" y="1652409"/>
            <a:ext cx="158115" cy="2408555"/>
          </a:xfrm>
          <a:custGeom>
            <a:avLst/>
            <a:gdLst/>
            <a:ahLst/>
            <a:cxnLst/>
            <a:rect l="l" t="t" r="r" b="b"/>
            <a:pathLst>
              <a:path w="158115" h="2408554">
                <a:moveTo>
                  <a:pt x="158026" y="0"/>
                </a:moveTo>
                <a:lnTo>
                  <a:pt x="0" y="0"/>
                </a:lnTo>
                <a:lnTo>
                  <a:pt x="0" y="2408389"/>
                </a:lnTo>
                <a:lnTo>
                  <a:pt x="158026" y="2408389"/>
                </a:lnTo>
                <a:lnTo>
                  <a:pt x="158026" y="0"/>
                </a:lnTo>
                <a:close/>
              </a:path>
            </a:pathLst>
          </a:custGeom>
          <a:solidFill>
            <a:srgbClr val="BC7E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8275154" y="1652409"/>
            <a:ext cx="147955" cy="2408555"/>
          </a:xfrm>
          <a:custGeom>
            <a:avLst/>
            <a:gdLst/>
            <a:ahLst/>
            <a:cxnLst/>
            <a:rect l="l" t="t" r="r" b="b"/>
            <a:pathLst>
              <a:path w="147954" h="2408554">
                <a:moveTo>
                  <a:pt x="147535" y="0"/>
                </a:moveTo>
                <a:lnTo>
                  <a:pt x="0" y="0"/>
                </a:lnTo>
                <a:lnTo>
                  <a:pt x="0" y="2408389"/>
                </a:lnTo>
                <a:lnTo>
                  <a:pt x="147535" y="2408389"/>
                </a:lnTo>
                <a:lnTo>
                  <a:pt x="147535" y="0"/>
                </a:lnTo>
                <a:close/>
              </a:path>
            </a:pathLst>
          </a:custGeom>
          <a:solidFill>
            <a:srgbClr val="8498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8422703" y="1652409"/>
            <a:ext cx="158115" cy="2408555"/>
          </a:xfrm>
          <a:custGeom>
            <a:avLst/>
            <a:gdLst/>
            <a:ahLst/>
            <a:cxnLst/>
            <a:rect l="l" t="t" r="r" b="b"/>
            <a:pathLst>
              <a:path w="158115" h="2408554">
                <a:moveTo>
                  <a:pt x="158026" y="0"/>
                </a:moveTo>
                <a:lnTo>
                  <a:pt x="0" y="0"/>
                </a:lnTo>
                <a:lnTo>
                  <a:pt x="0" y="2408389"/>
                </a:lnTo>
                <a:lnTo>
                  <a:pt x="158026" y="2408389"/>
                </a:lnTo>
                <a:lnTo>
                  <a:pt x="158026" y="0"/>
                </a:lnTo>
                <a:close/>
              </a:path>
            </a:pathLst>
          </a:custGeom>
          <a:solidFill>
            <a:srgbClr val="9570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8580716" y="1652409"/>
            <a:ext cx="150495" cy="2408555"/>
          </a:xfrm>
          <a:custGeom>
            <a:avLst/>
            <a:gdLst/>
            <a:ahLst/>
            <a:cxnLst/>
            <a:rect l="l" t="t" r="r" b="b"/>
            <a:pathLst>
              <a:path w="150495" h="2408554">
                <a:moveTo>
                  <a:pt x="150228" y="0"/>
                </a:moveTo>
                <a:lnTo>
                  <a:pt x="0" y="0"/>
                </a:lnTo>
                <a:lnTo>
                  <a:pt x="0" y="2408389"/>
                </a:lnTo>
                <a:lnTo>
                  <a:pt x="150228" y="2408389"/>
                </a:lnTo>
                <a:lnTo>
                  <a:pt x="150228" y="0"/>
                </a:lnTo>
                <a:close/>
              </a:path>
            </a:pathLst>
          </a:custGeom>
          <a:solidFill>
            <a:srgbClr val="F9A5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8730945" y="1652409"/>
            <a:ext cx="149225" cy="2408555"/>
          </a:xfrm>
          <a:custGeom>
            <a:avLst/>
            <a:gdLst/>
            <a:ahLst/>
            <a:cxnLst/>
            <a:rect l="l" t="t" r="r" b="b"/>
            <a:pathLst>
              <a:path w="149225" h="2408554">
                <a:moveTo>
                  <a:pt x="149212" y="0"/>
                </a:moveTo>
                <a:lnTo>
                  <a:pt x="0" y="0"/>
                </a:lnTo>
                <a:lnTo>
                  <a:pt x="0" y="2408389"/>
                </a:lnTo>
                <a:lnTo>
                  <a:pt x="149212" y="2408389"/>
                </a:lnTo>
                <a:lnTo>
                  <a:pt x="149212" y="0"/>
                </a:lnTo>
                <a:close/>
              </a:path>
            </a:pathLst>
          </a:custGeom>
          <a:solidFill>
            <a:srgbClr val="BD9A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8880157" y="1652409"/>
            <a:ext cx="158750" cy="2408555"/>
          </a:xfrm>
          <a:custGeom>
            <a:avLst/>
            <a:gdLst/>
            <a:ahLst/>
            <a:cxnLst/>
            <a:rect l="l" t="t" r="r" b="b"/>
            <a:pathLst>
              <a:path w="158750" h="2408554">
                <a:moveTo>
                  <a:pt x="158356" y="0"/>
                </a:moveTo>
                <a:lnTo>
                  <a:pt x="0" y="0"/>
                </a:lnTo>
                <a:lnTo>
                  <a:pt x="0" y="2408389"/>
                </a:lnTo>
                <a:lnTo>
                  <a:pt x="158356" y="2408389"/>
                </a:lnTo>
                <a:lnTo>
                  <a:pt x="158356" y="0"/>
                </a:lnTo>
                <a:close/>
              </a:path>
            </a:pathLst>
          </a:custGeom>
          <a:solidFill>
            <a:srgbClr val="7C97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9038513" y="1652409"/>
            <a:ext cx="106045" cy="2408555"/>
          </a:xfrm>
          <a:custGeom>
            <a:avLst/>
            <a:gdLst/>
            <a:ahLst/>
            <a:cxnLst/>
            <a:rect l="l" t="t" r="r" b="b"/>
            <a:pathLst>
              <a:path w="106045" h="2408554">
                <a:moveTo>
                  <a:pt x="105486" y="0"/>
                </a:moveTo>
                <a:lnTo>
                  <a:pt x="0" y="0"/>
                </a:lnTo>
                <a:lnTo>
                  <a:pt x="0" y="2408389"/>
                </a:lnTo>
                <a:lnTo>
                  <a:pt x="105486" y="2408389"/>
                </a:lnTo>
                <a:lnTo>
                  <a:pt x="105486" y="0"/>
                </a:lnTo>
                <a:close/>
              </a:path>
            </a:pathLst>
          </a:custGeom>
          <a:solidFill>
            <a:srgbClr val="E087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 txBox="1">
            <a:spLocks noGrp="1"/>
          </p:cNvSpPr>
          <p:nvPr>
            <p:ph type="title"/>
          </p:nvPr>
        </p:nvSpPr>
        <p:spPr>
          <a:xfrm>
            <a:off x="339878" y="1696783"/>
            <a:ext cx="8455660" cy="1778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385" dirty="0"/>
              <a:t>.periodicos.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5"/>
          <p:cNvSpPr txBox="1">
            <a:spLocks/>
          </p:cNvSpPr>
          <p:nvPr/>
        </p:nvSpPr>
        <p:spPr>
          <a:xfrm>
            <a:off x="457200" y="132371"/>
            <a:ext cx="2647315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1500" b="1" i="0">
                <a:solidFill>
                  <a:schemeClr val="bg1"/>
                </a:solidFill>
                <a:latin typeface="Gill Sans MT"/>
                <a:ea typeface="+mj-ea"/>
                <a:cs typeface="Gill Sans M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pt-BR" sz="2500" kern="0" spc="20" dirty="0" smtClean="0">
                <a:solidFill>
                  <a:srgbClr val="231F20"/>
                </a:solidFill>
              </a:rPr>
              <a:t>. </a:t>
            </a:r>
            <a:r>
              <a:rPr lang="pt-BR" sz="2500" kern="0" spc="110" dirty="0" smtClean="0">
                <a:solidFill>
                  <a:srgbClr val="231F20"/>
                </a:solidFill>
              </a:rPr>
              <a:t>Ciência Hoje</a:t>
            </a:r>
            <a:r>
              <a:rPr lang="pt-BR" sz="2500" kern="0" spc="20" dirty="0" smtClean="0">
                <a:solidFill>
                  <a:srgbClr val="231F20"/>
                </a:solidFill>
              </a:rPr>
              <a:t>.</a:t>
            </a:r>
            <a:endParaRPr lang="pt-BR" sz="2500" kern="0" dirty="0"/>
          </a:p>
        </p:txBody>
      </p:sp>
      <p:pic>
        <p:nvPicPr>
          <p:cNvPr id="19" name="Imagem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0101"/>
            <a:ext cx="9144000" cy="2438400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90" y="3497690"/>
            <a:ext cx="2190750" cy="304800"/>
          </a:xfrm>
          <a:prstGeom prst="rect">
            <a:avLst/>
          </a:prstGeom>
        </p:spPr>
      </p:pic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216275" y="3876131"/>
            <a:ext cx="2881313" cy="1371298"/>
          </a:xfrm>
          <a:prstGeom prst="roundRect">
            <a:avLst>
              <a:gd name="adj" fmla="val 8108"/>
            </a:avLst>
          </a:prstGeom>
          <a:solidFill>
            <a:srgbClr val="CC202C">
              <a:alpha val="60000"/>
            </a:srgbClr>
          </a:solidFill>
          <a:ln>
            <a:solidFill>
              <a:srgbClr val="CC202C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76197" tIns="38098" rIns="76197" bIns="38098">
            <a:spAutoFit/>
          </a:bodyPr>
          <a:lstStyle/>
          <a:p>
            <a:pPr eaLnBrk="1" hangingPunct="1">
              <a:defRPr/>
            </a:pPr>
            <a:r>
              <a:rPr lang="pt-BR" sz="1600" dirty="0" smtClean="0">
                <a:solidFill>
                  <a:srgbClr val="000000"/>
                </a:solidFill>
              </a:rPr>
              <a:t>Da esquerda para direita:</a:t>
            </a:r>
          </a:p>
          <a:p>
            <a:pPr eaLnBrk="1" hangingPunct="1">
              <a:defRPr/>
            </a:pPr>
            <a:r>
              <a:rPr lang="pt-BR" sz="1600" dirty="0" smtClean="0">
                <a:solidFill>
                  <a:srgbClr val="000000"/>
                </a:solidFill>
              </a:rPr>
              <a:t>-Visualizar miniaturas das páginas;</a:t>
            </a:r>
          </a:p>
          <a:p>
            <a:pPr eaLnBrk="1" hangingPunct="1">
              <a:defRPr/>
            </a:pPr>
            <a:r>
              <a:rPr lang="pt-BR" sz="1600" dirty="0" smtClean="0">
                <a:solidFill>
                  <a:srgbClr val="000000"/>
                </a:solidFill>
              </a:rPr>
              <a:t>-Pesquisar termo;</a:t>
            </a:r>
          </a:p>
          <a:p>
            <a:pPr eaLnBrk="1" hangingPunct="1">
              <a:defRPr/>
            </a:pPr>
            <a:r>
              <a:rPr lang="pt-BR" sz="1600" dirty="0" smtClean="0">
                <a:solidFill>
                  <a:srgbClr val="000000"/>
                </a:solidFill>
              </a:rPr>
              <a:t>-</a:t>
            </a:r>
            <a:r>
              <a:rPr lang="pt-BR" sz="1600" dirty="0">
                <a:solidFill>
                  <a:srgbClr val="000000"/>
                </a:solidFill>
              </a:rPr>
              <a:t>E</a:t>
            </a:r>
            <a:r>
              <a:rPr lang="pt-BR" sz="1600" dirty="0" smtClean="0">
                <a:solidFill>
                  <a:srgbClr val="000000"/>
                </a:solidFill>
              </a:rPr>
              <a:t>scolher página</a:t>
            </a:r>
            <a:endParaRPr lang="pt-BR" sz="1600" dirty="0">
              <a:solidFill>
                <a:srgbClr val="000000"/>
              </a:solidFill>
            </a:endParaRPr>
          </a:p>
        </p:txBody>
      </p:sp>
      <p:pic>
        <p:nvPicPr>
          <p:cNvPr id="24" name="Imagem 2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65" t="1" b="10358"/>
          <a:stretch/>
        </p:blipFill>
        <p:spPr>
          <a:xfrm>
            <a:off x="3400714" y="3497690"/>
            <a:ext cx="2009775" cy="264685"/>
          </a:xfrm>
          <a:prstGeom prst="rect">
            <a:avLst/>
          </a:prstGeom>
        </p:spPr>
      </p:pic>
      <p:sp>
        <p:nvSpPr>
          <p:cNvPr id="25" name="Rectangle 4"/>
          <p:cNvSpPr>
            <a:spLocks noChangeArrowheads="1"/>
          </p:cNvSpPr>
          <p:nvPr/>
        </p:nvSpPr>
        <p:spPr bwMode="auto">
          <a:xfrm>
            <a:off x="3886200" y="3815472"/>
            <a:ext cx="838200" cy="338788"/>
          </a:xfrm>
          <a:prstGeom prst="roundRect">
            <a:avLst>
              <a:gd name="adj" fmla="val 8108"/>
            </a:avLst>
          </a:prstGeom>
          <a:solidFill>
            <a:srgbClr val="CC202C">
              <a:alpha val="60000"/>
            </a:srgbClr>
          </a:solidFill>
          <a:ln>
            <a:solidFill>
              <a:srgbClr val="CC202C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76197" tIns="38098" rIns="76197" bIns="38098">
            <a:spAutoFit/>
          </a:bodyPr>
          <a:lstStyle/>
          <a:p>
            <a:pPr algn="ctr" eaLnBrk="1" hangingPunct="1">
              <a:defRPr/>
            </a:pPr>
            <a:r>
              <a:rPr lang="pt-BR" sz="1600" dirty="0" smtClean="0">
                <a:solidFill>
                  <a:srgbClr val="000000"/>
                </a:solidFill>
              </a:rPr>
              <a:t>Zoom</a:t>
            </a:r>
            <a:endParaRPr lang="pt-BR" sz="1600" dirty="0">
              <a:solidFill>
                <a:srgbClr val="000000"/>
              </a:solidFill>
            </a:endParaRPr>
          </a:p>
        </p:txBody>
      </p:sp>
      <p:pic>
        <p:nvPicPr>
          <p:cNvPr id="27" name="Imagem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267" y="3510511"/>
            <a:ext cx="2366188" cy="279157"/>
          </a:xfrm>
          <a:prstGeom prst="rect">
            <a:avLst/>
          </a:prstGeom>
        </p:spPr>
      </p:pic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5943600" y="3815472"/>
            <a:ext cx="2881313" cy="1629426"/>
          </a:xfrm>
          <a:prstGeom prst="roundRect">
            <a:avLst>
              <a:gd name="adj" fmla="val 8108"/>
            </a:avLst>
          </a:prstGeom>
          <a:solidFill>
            <a:srgbClr val="CC202C">
              <a:alpha val="60000"/>
            </a:srgbClr>
          </a:solidFill>
          <a:ln>
            <a:solidFill>
              <a:srgbClr val="CC202C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76197" tIns="38098" rIns="76197" bIns="38098">
            <a:spAutoFit/>
          </a:bodyPr>
          <a:lstStyle/>
          <a:p>
            <a:pPr eaLnBrk="1" hangingPunct="1">
              <a:defRPr/>
            </a:pPr>
            <a:r>
              <a:rPr lang="pt-BR" sz="1600" dirty="0" smtClean="0">
                <a:solidFill>
                  <a:srgbClr val="000000"/>
                </a:solidFill>
              </a:rPr>
              <a:t>Da esquerda para direita:</a:t>
            </a:r>
          </a:p>
          <a:p>
            <a:pPr eaLnBrk="1" hangingPunct="1">
              <a:defRPr/>
            </a:pPr>
            <a:r>
              <a:rPr lang="pt-BR" sz="1600" dirty="0" smtClean="0">
                <a:solidFill>
                  <a:srgbClr val="000000"/>
                </a:solidFill>
              </a:rPr>
              <a:t>-Alternar modo de apresentação;</a:t>
            </a:r>
          </a:p>
          <a:p>
            <a:pPr eaLnBrk="1" hangingPunct="1">
              <a:defRPr/>
            </a:pPr>
            <a:r>
              <a:rPr lang="pt-BR" sz="1600" dirty="0" smtClean="0">
                <a:solidFill>
                  <a:srgbClr val="000000"/>
                </a:solidFill>
              </a:rPr>
              <a:t>-Imprimir;</a:t>
            </a:r>
          </a:p>
          <a:p>
            <a:pPr eaLnBrk="1" hangingPunct="1">
              <a:defRPr/>
            </a:pPr>
            <a:r>
              <a:rPr lang="pt-BR" sz="1600" dirty="0" smtClean="0">
                <a:solidFill>
                  <a:srgbClr val="000000"/>
                </a:solidFill>
              </a:rPr>
              <a:t>-Fazer download da revista;</a:t>
            </a:r>
          </a:p>
          <a:p>
            <a:pPr eaLnBrk="1" hangingPunct="1">
              <a:defRPr/>
            </a:pPr>
            <a:r>
              <a:rPr lang="pt-BR" sz="1600" dirty="0" smtClean="0">
                <a:solidFill>
                  <a:srgbClr val="000000"/>
                </a:solidFill>
              </a:rPr>
              <a:t>-Visualização atual.</a:t>
            </a:r>
            <a:endParaRPr lang="pt-BR" sz="1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7300" y="5117428"/>
            <a:ext cx="1263650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b="1" spc="15" dirty="0">
                <a:solidFill>
                  <a:srgbClr val="414042"/>
                </a:solidFill>
                <a:latin typeface="Gill Sans MT"/>
                <a:cs typeface="Gill Sans MT"/>
              </a:rPr>
              <a:t>.</a:t>
            </a:r>
            <a:r>
              <a:rPr sz="1750" b="1" spc="-15" dirty="0">
                <a:solidFill>
                  <a:srgbClr val="414042"/>
                </a:solidFill>
                <a:latin typeface="Gill Sans MT"/>
                <a:cs typeface="Gill Sans MT"/>
              </a:rPr>
              <a:t> </a:t>
            </a:r>
            <a:r>
              <a:rPr sz="1750" b="1" spc="50" dirty="0">
                <a:solidFill>
                  <a:srgbClr val="414042"/>
                </a:solidFill>
                <a:latin typeface="Gill Sans MT"/>
                <a:cs typeface="Gill Sans MT"/>
              </a:rPr>
              <a:t>Obrigado!</a:t>
            </a:r>
            <a:endParaRPr sz="1750">
              <a:latin typeface="Gill Sans MT"/>
              <a:cs typeface="Gill Sans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34623" y="5149996"/>
            <a:ext cx="266192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35" dirty="0">
                <a:solidFill>
                  <a:srgbClr val="231F20"/>
                </a:solidFill>
                <a:latin typeface="Gill Sans MT"/>
                <a:cs typeface="Gill Sans MT"/>
                <a:hlinkClick r:id="rId2"/>
              </a:rPr>
              <a:t>http://www.periodicos.capes.gov.br/</a:t>
            </a:r>
            <a:endParaRPr sz="1500">
              <a:latin typeface="Gill Sans MT"/>
              <a:cs typeface="Gill Sans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661667"/>
            <a:ext cx="131445" cy="2403475"/>
          </a:xfrm>
          <a:custGeom>
            <a:avLst/>
            <a:gdLst/>
            <a:ahLst/>
            <a:cxnLst/>
            <a:rect l="l" t="t" r="r" b="b"/>
            <a:pathLst>
              <a:path w="131445" h="2403475">
                <a:moveTo>
                  <a:pt x="0" y="2402890"/>
                </a:moveTo>
                <a:lnTo>
                  <a:pt x="131254" y="2402890"/>
                </a:lnTo>
                <a:lnTo>
                  <a:pt x="131254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FFCD0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31254" y="1661667"/>
            <a:ext cx="148590" cy="2403475"/>
          </a:xfrm>
          <a:custGeom>
            <a:avLst/>
            <a:gdLst/>
            <a:ahLst/>
            <a:cxnLst/>
            <a:rect l="l" t="t" r="r" b="b"/>
            <a:pathLst>
              <a:path w="148590" h="2403475">
                <a:moveTo>
                  <a:pt x="0" y="2402890"/>
                </a:moveTo>
                <a:lnTo>
                  <a:pt x="148412" y="2402890"/>
                </a:lnTo>
                <a:lnTo>
                  <a:pt x="148412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2120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79666" y="1661667"/>
            <a:ext cx="159385" cy="2403475"/>
          </a:xfrm>
          <a:custGeom>
            <a:avLst/>
            <a:gdLst/>
            <a:ahLst/>
            <a:cxnLst/>
            <a:rect l="l" t="t" r="r" b="b"/>
            <a:pathLst>
              <a:path w="159384" h="2403475">
                <a:moveTo>
                  <a:pt x="0" y="2402890"/>
                </a:moveTo>
                <a:lnTo>
                  <a:pt x="159385" y="2402890"/>
                </a:lnTo>
                <a:lnTo>
                  <a:pt x="159385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ED21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39051" y="1661667"/>
            <a:ext cx="148590" cy="2403475"/>
          </a:xfrm>
          <a:custGeom>
            <a:avLst/>
            <a:gdLst/>
            <a:ahLst/>
            <a:cxnLst/>
            <a:rect l="l" t="t" r="r" b="b"/>
            <a:pathLst>
              <a:path w="148590" h="2403475">
                <a:moveTo>
                  <a:pt x="0" y="2402890"/>
                </a:moveTo>
                <a:lnTo>
                  <a:pt x="148501" y="2402890"/>
                </a:lnTo>
                <a:lnTo>
                  <a:pt x="148501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991A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87565" y="1661667"/>
            <a:ext cx="150495" cy="2403475"/>
          </a:xfrm>
          <a:custGeom>
            <a:avLst/>
            <a:gdLst/>
            <a:ahLst/>
            <a:cxnLst/>
            <a:rect l="l" t="t" r="r" b="b"/>
            <a:pathLst>
              <a:path w="150495" h="2403475">
                <a:moveTo>
                  <a:pt x="0" y="2402890"/>
                </a:moveTo>
                <a:lnTo>
                  <a:pt x="149885" y="2402890"/>
                </a:lnTo>
                <a:lnTo>
                  <a:pt x="149885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0067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37438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5" h="2403475">
                <a:moveTo>
                  <a:pt x="0" y="2402890"/>
                </a:moveTo>
                <a:lnTo>
                  <a:pt x="157721" y="2402890"/>
                </a:lnTo>
                <a:lnTo>
                  <a:pt x="157721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F899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95172" y="1661667"/>
            <a:ext cx="150495" cy="2403475"/>
          </a:xfrm>
          <a:custGeom>
            <a:avLst/>
            <a:gdLst/>
            <a:ahLst/>
            <a:cxnLst/>
            <a:rect l="l" t="t" r="r" b="b"/>
            <a:pathLst>
              <a:path w="150494" h="2403475">
                <a:moveTo>
                  <a:pt x="0" y="2402890"/>
                </a:moveTo>
                <a:lnTo>
                  <a:pt x="149885" y="2402890"/>
                </a:lnTo>
                <a:lnTo>
                  <a:pt x="149885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006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45044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5" h="2403475">
                <a:moveTo>
                  <a:pt x="0" y="2402890"/>
                </a:moveTo>
                <a:lnTo>
                  <a:pt x="157721" y="2402890"/>
                </a:lnTo>
                <a:lnTo>
                  <a:pt x="157721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CC1B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202766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5" h="2403475">
                <a:moveTo>
                  <a:pt x="0" y="2402890"/>
                </a:moveTo>
                <a:lnTo>
                  <a:pt x="157797" y="2402890"/>
                </a:lnTo>
                <a:lnTo>
                  <a:pt x="157797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9936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360563" y="1661667"/>
            <a:ext cx="140335" cy="2403475"/>
          </a:xfrm>
          <a:custGeom>
            <a:avLst/>
            <a:gdLst/>
            <a:ahLst/>
            <a:cxnLst/>
            <a:rect l="l" t="t" r="r" b="b"/>
            <a:pathLst>
              <a:path w="140334" h="2403475">
                <a:moveTo>
                  <a:pt x="0" y="2402890"/>
                </a:moveTo>
                <a:lnTo>
                  <a:pt x="140220" y="2402890"/>
                </a:lnTo>
                <a:lnTo>
                  <a:pt x="140220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21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500771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4" h="2403475">
                <a:moveTo>
                  <a:pt x="0" y="2402890"/>
                </a:moveTo>
                <a:lnTo>
                  <a:pt x="157797" y="2402890"/>
                </a:lnTo>
                <a:lnTo>
                  <a:pt x="157797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0067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658581" y="1661667"/>
            <a:ext cx="149860" cy="2403475"/>
          </a:xfrm>
          <a:custGeom>
            <a:avLst/>
            <a:gdLst/>
            <a:ahLst/>
            <a:cxnLst/>
            <a:rect l="l" t="t" r="r" b="b"/>
            <a:pathLst>
              <a:path w="149860" h="2403475">
                <a:moveTo>
                  <a:pt x="0" y="2402890"/>
                </a:moveTo>
                <a:lnTo>
                  <a:pt x="149809" y="2402890"/>
                </a:lnTo>
                <a:lnTo>
                  <a:pt x="149809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9ACA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808391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4" h="2403475">
                <a:moveTo>
                  <a:pt x="0" y="2402890"/>
                </a:moveTo>
                <a:lnTo>
                  <a:pt x="157797" y="2402890"/>
                </a:lnTo>
                <a:lnTo>
                  <a:pt x="157797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ED21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966188" y="1661667"/>
            <a:ext cx="149860" cy="2403475"/>
          </a:xfrm>
          <a:custGeom>
            <a:avLst/>
            <a:gdLst/>
            <a:ahLst/>
            <a:cxnLst/>
            <a:rect l="l" t="t" r="r" b="b"/>
            <a:pathLst>
              <a:path w="149860" h="2403475">
                <a:moveTo>
                  <a:pt x="0" y="2402890"/>
                </a:moveTo>
                <a:lnTo>
                  <a:pt x="149809" y="2402890"/>
                </a:lnTo>
                <a:lnTo>
                  <a:pt x="149809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42BB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115997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4" h="2403475">
                <a:moveTo>
                  <a:pt x="0" y="2402890"/>
                </a:moveTo>
                <a:lnTo>
                  <a:pt x="157797" y="2402890"/>
                </a:lnTo>
                <a:lnTo>
                  <a:pt x="157797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6521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273795" y="1661667"/>
            <a:ext cx="158750" cy="2403475"/>
          </a:xfrm>
          <a:custGeom>
            <a:avLst/>
            <a:gdLst/>
            <a:ahLst/>
            <a:cxnLst/>
            <a:rect l="l" t="t" r="r" b="b"/>
            <a:pathLst>
              <a:path w="158750" h="2403475">
                <a:moveTo>
                  <a:pt x="0" y="2402890"/>
                </a:moveTo>
                <a:lnTo>
                  <a:pt x="158508" y="2402890"/>
                </a:lnTo>
                <a:lnTo>
                  <a:pt x="158508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F899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432304" y="1661667"/>
            <a:ext cx="149225" cy="2403475"/>
          </a:xfrm>
          <a:custGeom>
            <a:avLst/>
            <a:gdLst/>
            <a:ahLst/>
            <a:cxnLst/>
            <a:rect l="l" t="t" r="r" b="b"/>
            <a:pathLst>
              <a:path w="149225" h="2403475">
                <a:moveTo>
                  <a:pt x="0" y="2402890"/>
                </a:moveTo>
                <a:lnTo>
                  <a:pt x="148983" y="2402890"/>
                </a:lnTo>
                <a:lnTo>
                  <a:pt x="148983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9936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581287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4" h="2403475">
                <a:moveTo>
                  <a:pt x="0" y="2402890"/>
                </a:moveTo>
                <a:lnTo>
                  <a:pt x="158076" y="2402890"/>
                </a:lnTo>
                <a:lnTo>
                  <a:pt x="158076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21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739364" y="1661667"/>
            <a:ext cx="149225" cy="2403475"/>
          </a:xfrm>
          <a:custGeom>
            <a:avLst/>
            <a:gdLst/>
            <a:ahLst/>
            <a:cxnLst/>
            <a:rect l="l" t="t" r="r" b="b"/>
            <a:pathLst>
              <a:path w="149225" h="2403475">
                <a:moveTo>
                  <a:pt x="0" y="2402890"/>
                </a:moveTo>
                <a:lnTo>
                  <a:pt x="148983" y="2402890"/>
                </a:lnTo>
                <a:lnTo>
                  <a:pt x="148983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006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888348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4" h="2403475">
                <a:moveTo>
                  <a:pt x="0" y="2402890"/>
                </a:moveTo>
                <a:lnTo>
                  <a:pt x="158076" y="2402890"/>
                </a:lnTo>
                <a:lnTo>
                  <a:pt x="158076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2E66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046425" y="1661667"/>
            <a:ext cx="158750" cy="2403475"/>
          </a:xfrm>
          <a:custGeom>
            <a:avLst/>
            <a:gdLst/>
            <a:ahLst/>
            <a:cxnLst/>
            <a:rect l="l" t="t" r="r" b="b"/>
            <a:pathLst>
              <a:path w="158750" h="2403475">
                <a:moveTo>
                  <a:pt x="0" y="2402890"/>
                </a:moveTo>
                <a:lnTo>
                  <a:pt x="158686" y="2402890"/>
                </a:lnTo>
                <a:lnTo>
                  <a:pt x="158686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3299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205111" y="1661667"/>
            <a:ext cx="148590" cy="2403475"/>
          </a:xfrm>
          <a:custGeom>
            <a:avLst/>
            <a:gdLst/>
            <a:ahLst/>
            <a:cxnLst/>
            <a:rect l="l" t="t" r="r" b="b"/>
            <a:pathLst>
              <a:path w="148589" h="2403475">
                <a:moveTo>
                  <a:pt x="0" y="2402890"/>
                </a:moveTo>
                <a:lnTo>
                  <a:pt x="148374" y="2402890"/>
                </a:lnTo>
                <a:lnTo>
                  <a:pt x="148374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ED21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353485" y="1661667"/>
            <a:ext cx="149225" cy="2403475"/>
          </a:xfrm>
          <a:custGeom>
            <a:avLst/>
            <a:gdLst/>
            <a:ahLst/>
            <a:cxnLst/>
            <a:rect l="l" t="t" r="r" b="b"/>
            <a:pathLst>
              <a:path w="149225" h="2403475">
                <a:moveTo>
                  <a:pt x="0" y="2402890"/>
                </a:moveTo>
                <a:lnTo>
                  <a:pt x="148983" y="2402890"/>
                </a:lnTo>
                <a:lnTo>
                  <a:pt x="148983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006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502469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4" h="2403475">
                <a:moveTo>
                  <a:pt x="0" y="2402890"/>
                </a:moveTo>
                <a:lnTo>
                  <a:pt x="158076" y="2402890"/>
                </a:lnTo>
                <a:lnTo>
                  <a:pt x="158076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CC1B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660546" y="1661667"/>
            <a:ext cx="149225" cy="2403475"/>
          </a:xfrm>
          <a:custGeom>
            <a:avLst/>
            <a:gdLst/>
            <a:ahLst/>
            <a:cxnLst/>
            <a:rect l="l" t="t" r="r" b="b"/>
            <a:pathLst>
              <a:path w="149225" h="2403475">
                <a:moveTo>
                  <a:pt x="0" y="2402890"/>
                </a:moveTo>
                <a:lnTo>
                  <a:pt x="148983" y="2402890"/>
                </a:lnTo>
                <a:lnTo>
                  <a:pt x="148983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253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809530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4" h="2403475">
                <a:moveTo>
                  <a:pt x="0" y="2402890"/>
                </a:moveTo>
                <a:lnTo>
                  <a:pt x="158076" y="2402890"/>
                </a:lnTo>
                <a:lnTo>
                  <a:pt x="158076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21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967607" y="1661667"/>
            <a:ext cx="149225" cy="2403475"/>
          </a:xfrm>
          <a:custGeom>
            <a:avLst/>
            <a:gdLst/>
            <a:ahLst/>
            <a:cxnLst/>
            <a:rect l="l" t="t" r="r" b="b"/>
            <a:pathLst>
              <a:path w="149225" h="2403475">
                <a:moveTo>
                  <a:pt x="0" y="2402890"/>
                </a:moveTo>
                <a:lnTo>
                  <a:pt x="148983" y="2402890"/>
                </a:lnTo>
                <a:lnTo>
                  <a:pt x="148983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F265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116590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4" h="2403475">
                <a:moveTo>
                  <a:pt x="0" y="2402890"/>
                </a:moveTo>
                <a:lnTo>
                  <a:pt x="158076" y="2402890"/>
                </a:lnTo>
                <a:lnTo>
                  <a:pt x="158076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2120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274680" y="1661667"/>
            <a:ext cx="149225" cy="2403475"/>
          </a:xfrm>
          <a:custGeom>
            <a:avLst/>
            <a:gdLst/>
            <a:ahLst/>
            <a:cxnLst/>
            <a:rect l="l" t="t" r="r" b="b"/>
            <a:pathLst>
              <a:path w="149225" h="2403475">
                <a:moveTo>
                  <a:pt x="0" y="2402890"/>
                </a:moveTo>
                <a:lnTo>
                  <a:pt x="148983" y="2402890"/>
                </a:lnTo>
                <a:lnTo>
                  <a:pt x="148983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FFCD0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423664" y="1661667"/>
            <a:ext cx="160655" cy="2403475"/>
          </a:xfrm>
          <a:custGeom>
            <a:avLst/>
            <a:gdLst/>
            <a:ahLst/>
            <a:cxnLst/>
            <a:rect l="l" t="t" r="r" b="b"/>
            <a:pathLst>
              <a:path w="160654" h="2403475">
                <a:moveTo>
                  <a:pt x="0" y="2402890"/>
                </a:moveTo>
                <a:lnTo>
                  <a:pt x="160159" y="2402890"/>
                </a:lnTo>
                <a:lnTo>
                  <a:pt x="160159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253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583823" y="1661667"/>
            <a:ext cx="149860" cy="2403475"/>
          </a:xfrm>
          <a:custGeom>
            <a:avLst/>
            <a:gdLst/>
            <a:ahLst/>
            <a:cxnLst/>
            <a:rect l="l" t="t" r="r" b="b"/>
            <a:pathLst>
              <a:path w="149860" h="2403475">
                <a:moveTo>
                  <a:pt x="0" y="2402890"/>
                </a:moveTo>
                <a:lnTo>
                  <a:pt x="149263" y="2402890"/>
                </a:lnTo>
                <a:lnTo>
                  <a:pt x="149263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ED21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733074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4" h="2403475">
                <a:moveTo>
                  <a:pt x="0" y="2402890"/>
                </a:moveTo>
                <a:lnTo>
                  <a:pt x="157810" y="2402890"/>
                </a:lnTo>
                <a:lnTo>
                  <a:pt x="157810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CC1B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890884" y="1661667"/>
            <a:ext cx="159385" cy="2403475"/>
          </a:xfrm>
          <a:custGeom>
            <a:avLst/>
            <a:gdLst/>
            <a:ahLst/>
            <a:cxnLst/>
            <a:rect l="l" t="t" r="r" b="b"/>
            <a:pathLst>
              <a:path w="159385" h="2403475">
                <a:moveTo>
                  <a:pt x="0" y="2402890"/>
                </a:moveTo>
                <a:lnTo>
                  <a:pt x="158953" y="2402890"/>
                </a:lnTo>
                <a:lnTo>
                  <a:pt x="158953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00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049850" y="1661667"/>
            <a:ext cx="148590" cy="2403475"/>
          </a:xfrm>
          <a:custGeom>
            <a:avLst/>
            <a:gdLst/>
            <a:ahLst/>
            <a:cxnLst/>
            <a:rect l="l" t="t" r="r" b="b"/>
            <a:pathLst>
              <a:path w="148589" h="2403475">
                <a:moveTo>
                  <a:pt x="0" y="2402890"/>
                </a:moveTo>
                <a:lnTo>
                  <a:pt x="148501" y="2402890"/>
                </a:lnTo>
                <a:lnTo>
                  <a:pt x="148501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9ACA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198351" y="1661667"/>
            <a:ext cx="159385" cy="2403475"/>
          </a:xfrm>
          <a:custGeom>
            <a:avLst/>
            <a:gdLst/>
            <a:ahLst/>
            <a:cxnLst/>
            <a:rect l="l" t="t" r="r" b="b"/>
            <a:pathLst>
              <a:path w="159385" h="2403475">
                <a:moveTo>
                  <a:pt x="0" y="2402890"/>
                </a:moveTo>
                <a:lnTo>
                  <a:pt x="158953" y="2402890"/>
                </a:lnTo>
                <a:lnTo>
                  <a:pt x="158953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253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357304" y="1661667"/>
            <a:ext cx="148590" cy="2403475"/>
          </a:xfrm>
          <a:custGeom>
            <a:avLst/>
            <a:gdLst/>
            <a:ahLst/>
            <a:cxnLst/>
            <a:rect l="l" t="t" r="r" b="b"/>
            <a:pathLst>
              <a:path w="148589" h="2403475">
                <a:moveTo>
                  <a:pt x="0" y="2402890"/>
                </a:moveTo>
                <a:lnTo>
                  <a:pt x="148501" y="2402890"/>
                </a:lnTo>
                <a:lnTo>
                  <a:pt x="148501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42BB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505805" y="1661667"/>
            <a:ext cx="159385" cy="2403475"/>
          </a:xfrm>
          <a:custGeom>
            <a:avLst/>
            <a:gdLst/>
            <a:ahLst/>
            <a:cxnLst/>
            <a:rect l="l" t="t" r="r" b="b"/>
            <a:pathLst>
              <a:path w="159385" h="2403475">
                <a:moveTo>
                  <a:pt x="0" y="2402890"/>
                </a:moveTo>
                <a:lnTo>
                  <a:pt x="158953" y="2402890"/>
                </a:lnTo>
                <a:lnTo>
                  <a:pt x="158953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F265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664758" y="1661667"/>
            <a:ext cx="148590" cy="2403475"/>
          </a:xfrm>
          <a:custGeom>
            <a:avLst/>
            <a:gdLst/>
            <a:ahLst/>
            <a:cxnLst/>
            <a:rect l="l" t="t" r="r" b="b"/>
            <a:pathLst>
              <a:path w="148589" h="2403475">
                <a:moveTo>
                  <a:pt x="0" y="2402890"/>
                </a:moveTo>
                <a:lnTo>
                  <a:pt x="148501" y="2402890"/>
                </a:lnTo>
                <a:lnTo>
                  <a:pt x="148501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21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813259" y="1661667"/>
            <a:ext cx="148590" cy="2403475"/>
          </a:xfrm>
          <a:custGeom>
            <a:avLst/>
            <a:gdLst/>
            <a:ahLst/>
            <a:cxnLst/>
            <a:rect l="l" t="t" r="r" b="b"/>
            <a:pathLst>
              <a:path w="148589" h="2403475">
                <a:moveTo>
                  <a:pt x="0" y="2402890"/>
                </a:moveTo>
                <a:lnTo>
                  <a:pt x="148285" y="2402890"/>
                </a:lnTo>
                <a:lnTo>
                  <a:pt x="148285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00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961545" y="1661667"/>
            <a:ext cx="159385" cy="2403475"/>
          </a:xfrm>
          <a:custGeom>
            <a:avLst/>
            <a:gdLst/>
            <a:ahLst/>
            <a:cxnLst/>
            <a:rect l="l" t="t" r="r" b="b"/>
            <a:pathLst>
              <a:path w="159385" h="2403475">
                <a:moveTo>
                  <a:pt x="0" y="2402890"/>
                </a:moveTo>
                <a:lnTo>
                  <a:pt x="159003" y="2402890"/>
                </a:lnTo>
                <a:lnTo>
                  <a:pt x="159003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6521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120561" y="1661667"/>
            <a:ext cx="148590" cy="2403475"/>
          </a:xfrm>
          <a:custGeom>
            <a:avLst/>
            <a:gdLst/>
            <a:ahLst/>
            <a:cxnLst/>
            <a:rect l="l" t="t" r="r" b="b"/>
            <a:pathLst>
              <a:path w="148589" h="2403475">
                <a:moveTo>
                  <a:pt x="0" y="2402890"/>
                </a:moveTo>
                <a:lnTo>
                  <a:pt x="148285" y="2402890"/>
                </a:lnTo>
                <a:lnTo>
                  <a:pt x="148285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CC1F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268846" y="1661667"/>
            <a:ext cx="160020" cy="2403475"/>
          </a:xfrm>
          <a:custGeom>
            <a:avLst/>
            <a:gdLst/>
            <a:ahLst/>
            <a:cxnLst/>
            <a:rect l="l" t="t" r="r" b="b"/>
            <a:pathLst>
              <a:path w="160020" h="2403475">
                <a:moveTo>
                  <a:pt x="0" y="2402890"/>
                </a:moveTo>
                <a:lnTo>
                  <a:pt x="159969" y="2402890"/>
                </a:lnTo>
                <a:lnTo>
                  <a:pt x="159969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F265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428816" y="1661667"/>
            <a:ext cx="148590" cy="2403475"/>
          </a:xfrm>
          <a:custGeom>
            <a:avLst/>
            <a:gdLst/>
            <a:ahLst/>
            <a:cxnLst/>
            <a:rect l="l" t="t" r="r" b="b"/>
            <a:pathLst>
              <a:path w="148590" h="2403475">
                <a:moveTo>
                  <a:pt x="0" y="2402890"/>
                </a:moveTo>
                <a:lnTo>
                  <a:pt x="148285" y="2402890"/>
                </a:lnTo>
                <a:lnTo>
                  <a:pt x="148285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9ACA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577088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5" h="2403475">
                <a:moveTo>
                  <a:pt x="0" y="2402890"/>
                </a:moveTo>
                <a:lnTo>
                  <a:pt x="158064" y="2402890"/>
                </a:lnTo>
                <a:lnTo>
                  <a:pt x="158064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CC1B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735153" y="1661667"/>
            <a:ext cx="148590" cy="2403475"/>
          </a:xfrm>
          <a:custGeom>
            <a:avLst/>
            <a:gdLst/>
            <a:ahLst/>
            <a:cxnLst/>
            <a:rect l="l" t="t" r="r" b="b"/>
            <a:pathLst>
              <a:path w="148590" h="2403475">
                <a:moveTo>
                  <a:pt x="0" y="2402890"/>
                </a:moveTo>
                <a:lnTo>
                  <a:pt x="148285" y="2402890"/>
                </a:lnTo>
                <a:lnTo>
                  <a:pt x="148285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0067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883437" y="1661667"/>
            <a:ext cx="158750" cy="2403475"/>
          </a:xfrm>
          <a:custGeom>
            <a:avLst/>
            <a:gdLst/>
            <a:ahLst/>
            <a:cxnLst/>
            <a:rect l="l" t="t" r="r" b="b"/>
            <a:pathLst>
              <a:path w="158750" h="2403475">
                <a:moveTo>
                  <a:pt x="0" y="2402890"/>
                </a:moveTo>
                <a:lnTo>
                  <a:pt x="158445" y="2402890"/>
                </a:lnTo>
                <a:lnTo>
                  <a:pt x="158445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21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7041883" y="1661667"/>
            <a:ext cx="150495" cy="2403475"/>
          </a:xfrm>
          <a:custGeom>
            <a:avLst/>
            <a:gdLst/>
            <a:ahLst/>
            <a:cxnLst/>
            <a:rect l="l" t="t" r="r" b="b"/>
            <a:pathLst>
              <a:path w="150495" h="2403475">
                <a:moveTo>
                  <a:pt x="0" y="2402890"/>
                </a:moveTo>
                <a:lnTo>
                  <a:pt x="150202" y="2402890"/>
                </a:lnTo>
                <a:lnTo>
                  <a:pt x="150202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FFCD0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7192086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5" h="2403475">
                <a:moveTo>
                  <a:pt x="0" y="2402890"/>
                </a:moveTo>
                <a:lnTo>
                  <a:pt x="157670" y="2402890"/>
                </a:lnTo>
                <a:lnTo>
                  <a:pt x="157670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006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7349743" y="1661667"/>
            <a:ext cx="150495" cy="2403475"/>
          </a:xfrm>
          <a:custGeom>
            <a:avLst/>
            <a:gdLst/>
            <a:ahLst/>
            <a:cxnLst/>
            <a:rect l="l" t="t" r="r" b="b"/>
            <a:pathLst>
              <a:path w="150495" h="2403475">
                <a:moveTo>
                  <a:pt x="0" y="2402890"/>
                </a:moveTo>
                <a:lnTo>
                  <a:pt x="150202" y="2402890"/>
                </a:lnTo>
                <a:lnTo>
                  <a:pt x="150202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2120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499946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5" h="2403475">
                <a:moveTo>
                  <a:pt x="0" y="2402890"/>
                </a:moveTo>
                <a:lnTo>
                  <a:pt x="157670" y="2402890"/>
                </a:lnTo>
                <a:lnTo>
                  <a:pt x="157670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9A67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7657617" y="1661667"/>
            <a:ext cx="150495" cy="2403475"/>
          </a:xfrm>
          <a:custGeom>
            <a:avLst/>
            <a:gdLst/>
            <a:ahLst/>
            <a:cxnLst/>
            <a:rect l="l" t="t" r="r" b="b"/>
            <a:pathLst>
              <a:path w="150495" h="2403475">
                <a:moveTo>
                  <a:pt x="0" y="2402890"/>
                </a:moveTo>
                <a:lnTo>
                  <a:pt x="150202" y="2402890"/>
                </a:lnTo>
                <a:lnTo>
                  <a:pt x="150202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3299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7807820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5" h="2403475">
                <a:moveTo>
                  <a:pt x="0" y="2402890"/>
                </a:moveTo>
                <a:lnTo>
                  <a:pt x="157670" y="2402890"/>
                </a:lnTo>
                <a:lnTo>
                  <a:pt x="157670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ED21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7965478" y="1661667"/>
            <a:ext cx="150495" cy="2403475"/>
          </a:xfrm>
          <a:custGeom>
            <a:avLst/>
            <a:gdLst/>
            <a:ahLst/>
            <a:cxnLst/>
            <a:rect l="l" t="t" r="r" b="b"/>
            <a:pathLst>
              <a:path w="150495" h="2403475">
                <a:moveTo>
                  <a:pt x="0" y="2402890"/>
                </a:moveTo>
                <a:lnTo>
                  <a:pt x="150202" y="2402890"/>
                </a:lnTo>
                <a:lnTo>
                  <a:pt x="150202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0067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8115681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5" h="2403475">
                <a:moveTo>
                  <a:pt x="0" y="2402890"/>
                </a:moveTo>
                <a:lnTo>
                  <a:pt x="157670" y="2402890"/>
                </a:lnTo>
                <a:lnTo>
                  <a:pt x="157670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9936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8273351" y="1661667"/>
            <a:ext cx="147320" cy="2403475"/>
          </a:xfrm>
          <a:custGeom>
            <a:avLst/>
            <a:gdLst/>
            <a:ahLst/>
            <a:cxnLst/>
            <a:rect l="l" t="t" r="r" b="b"/>
            <a:pathLst>
              <a:path w="147320" h="2403475">
                <a:moveTo>
                  <a:pt x="0" y="2402890"/>
                </a:moveTo>
                <a:lnTo>
                  <a:pt x="147205" y="2402890"/>
                </a:lnTo>
                <a:lnTo>
                  <a:pt x="147205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2E66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8420557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5" h="2403475">
                <a:moveTo>
                  <a:pt x="0" y="2402890"/>
                </a:moveTo>
                <a:lnTo>
                  <a:pt x="157784" y="2402890"/>
                </a:lnTo>
                <a:lnTo>
                  <a:pt x="157784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6521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8578215" y="1661667"/>
            <a:ext cx="150495" cy="2403475"/>
          </a:xfrm>
          <a:custGeom>
            <a:avLst/>
            <a:gdLst/>
            <a:ahLst/>
            <a:cxnLst/>
            <a:rect l="l" t="t" r="r" b="b"/>
            <a:pathLst>
              <a:path w="150495" h="2403475">
                <a:moveTo>
                  <a:pt x="0" y="2402890"/>
                </a:moveTo>
                <a:lnTo>
                  <a:pt x="149885" y="2402890"/>
                </a:lnTo>
                <a:lnTo>
                  <a:pt x="149885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F265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8728100" y="1661667"/>
            <a:ext cx="149225" cy="2403475"/>
          </a:xfrm>
          <a:custGeom>
            <a:avLst/>
            <a:gdLst/>
            <a:ahLst/>
            <a:cxnLst/>
            <a:rect l="l" t="t" r="r" b="b"/>
            <a:pathLst>
              <a:path w="149225" h="2403475">
                <a:moveTo>
                  <a:pt x="0" y="2402890"/>
                </a:moveTo>
                <a:lnTo>
                  <a:pt x="148869" y="2402890"/>
                </a:lnTo>
                <a:lnTo>
                  <a:pt x="148869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9A67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8876969" y="1661667"/>
            <a:ext cx="158115" cy="2403475"/>
          </a:xfrm>
          <a:custGeom>
            <a:avLst/>
            <a:gdLst/>
            <a:ahLst/>
            <a:cxnLst/>
            <a:rect l="l" t="t" r="r" b="b"/>
            <a:pathLst>
              <a:path w="158115" h="2403475">
                <a:moveTo>
                  <a:pt x="0" y="2402890"/>
                </a:moveTo>
                <a:lnTo>
                  <a:pt x="157988" y="2402890"/>
                </a:lnTo>
                <a:lnTo>
                  <a:pt x="157988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0067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9034957" y="1661667"/>
            <a:ext cx="109220" cy="2403475"/>
          </a:xfrm>
          <a:custGeom>
            <a:avLst/>
            <a:gdLst/>
            <a:ahLst/>
            <a:cxnLst/>
            <a:rect l="l" t="t" r="r" b="b"/>
            <a:pathLst>
              <a:path w="109220" h="2403475">
                <a:moveTo>
                  <a:pt x="0" y="2402890"/>
                </a:moveTo>
                <a:lnTo>
                  <a:pt x="109042" y="2402890"/>
                </a:lnTo>
                <a:lnTo>
                  <a:pt x="109042" y="0"/>
                </a:lnTo>
                <a:lnTo>
                  <a:pt x="0" y="0"/>
                </a:lnTo>
                <a:lnTo>
                  <a:pt x="0" y="2402890"/>
                </a:lnTo>
                <a:close/>
              </a:path>
            </a:pathLst>
          </a:custGeom>
          <a:solidFill>
            <a:srgbClr val="CC1B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991863" y="2688997"/>
            <a:ext cx="596900" cy="596900"/>
          </a:xfrm>
          <a:custGeom>
            <a:avLst/>
            <a:gdLst/>
            <a:ahLst/>
            <a:cxnLst/>
            <a:rect l="l" t="t" r="r" b="b"/>
            <a:pathLst>
              <a:path w="596900" h="596900">
                <a:moveTo>
                  <a:pt x="301078" y="0"/>
                </a:moveTo>
                <a:lnTo>
                  <a:pt x="253066" y="3469"/>
                </a:lnTo>
                <a:lnTo>
                  <a:pt x="207832" y="13878"/>
                </a:lnTo>
                <a:lnTo>
                  <a:pt x="165375" y="31223"/>
                </a:lnTo>
                <a:lnTo>
                  <a:pt x="125697" y="55502"/>
                </a:lnTo>
                <a:lnTo>
                  <a:pt x="88798" y="86715"/>
                </a:lnTo>
                <a:lnTo>
                  <a:pt x="56827" y="122927"/>
                </a:lnTo>
                <a:lnTo>
                  <a:pt x="31963" y="162190"/>
                </a:lnTo>
                <a:lnTo>
                  <a:pt x="14205" y="204506"/>
                </a:lnTo>
                <a:lnTo>
                  <a:pt x="3551" y="249875"/>
                </a:lnTo>
                <a:lnTo>
                  <a:pt x="0" y="298297"/>
                </a:lnTo>
                <a:lnTo>
                  <a:pt x="3551" y="346250"/>
                </a:lnTo>
                <a:lnTo>
                  <a:pt x="14205" y="391312"/>
                </a:lnTo>
                <a:lnTo>
                  <a:pt x="31963" y="433485"/>
                </a:lnTo>
                <a:lnTo>
                  <a:pt x="56827" y="472773"/>
                </a:lnTo>
                <a:lnTo>
                  <a:pt x="88798" y="509181"/>
                </a:lnTo>
                <a:lnTo>
                  <a:pt x="125697" y="540646"/>
                </a:lnTo>
                <a:lnTo>
                  <a:pt x="165375" y="565122"/>
                </a:lnTo>
                <a:lnTo>
                  <a:pt x="207832" y="582606"/>
                </a:lnTo>
                <a:lnTo>
                  <a:pt x="253066" y="593097"/>
                </a:lnTo>
                <a:lnTo>
                  <a:pt x="301078" y="596595"/>
                </a:lnTo>
                <a:lnTo>
                  <a:pt x="349439" y="593126"/>
                </a:lnTo>
                <a:lnTo>
                  <a:pt x="394639" y="582719"/>
                </a:lnTo>
                <a:lnTo>
                  <a:pt x="436677" y="565374"/>
                </a:lnTo>
                <a:lnTo>
                  <a:pt x="475552" y="541090"/>
                </a:lnTo>
                <a:lnTo>
                  <a:pt x="511263" y="509866"/>
                </a:lnTo>
                <a:lnTo>
                  <a:pt x="541981" y="473666"/>
                </a:lnTo>
                <a:lnTo>
                  <a:pt x="565874" y="434406"/>
                </a:lnTo>
                <a:lnTo>
                  <a:pt x="582940" y="392091"/>
                </a:lnTo>
                <a:lnTo>
                  <a:pt x="593181" y="346720"/>
                </a:lnTo>
                <a:lnTo>
                  <a:pt x="596595" y="298297"/>
                </a:lnTo>
                <a:lnTo>
                  <a:pt x="594164" y="258235"/>
                </a:lnTo>
                <a:lnTo>
                  <a:pt x="586876" y="219906"/>
                </a:lnTo>
                <a:lnTo>
                  <a:pt x="574735" y="183311"/>
                </a:lnTo>
                <a:lnTo>
                  <a:pt x="557745" y="148450"/>
                </a:lnTo>
                <a:lnTo>
                  <a:pt x="536364" y="116200"/>
                </a:lnTo>
                <a:lnTo>
                  <a:pt x="511084" y="87417"/>
                </a:lnTo>
                <a:lnTo>
                  <a:pt x="481906" y="62096"/>
                </a:lnTo>
                <a:lnTo>
                  <a:pt x="448830" y="40233"/>
                </a:lnTo>
                <a:lnTo>
                  <a:pt x="413319" y="22636"/>
                </a:lnTo>
                <a:lnTo>
                  <a:pt x="376855" y="10063"/>
                </a:lnTo>
                <a:lnTo>
                  <a:pt x="339440" y="2516"/>
                </a:lnTo>
                <a:lnTo>
                  <a:pt x="3010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843745" y="1823245"/>
            <a:ext cx="1554480" cy="2080260"/>
          </a:xfrm>
          <a:custGeom>
            <a:avLst/>
            <a:gdLst/>
            <a:ahLst/>
            <a:cxnLst/>
            <a:rect l="l" t="t" r="r" b="b"/>
            <a:pathLst>
              <a:path w="1554479" h="2080260">
                <a:moveTo>
                  <a:pt x="499465" y="24980"/>
                </a:moveTo>
                <a:lnTo>
                  <a:pt x="0" y="24980"/>
                </a:lnTo>
                <a:lnTo>
                  <a:pt x="0" y="2079739"/>
                </a:lnTo>
                <a:lnTo>
                  <a:pt x="499465" y="2079739"/>
                </a:lnTo>
                <a:lnTo>
                  <a:pt x="499465" y="1355509"/>
                </a:lnTo>
                <a:lnTo>
                  <a:pt x="1257281" y="1355509"/>
                </a:lnTo>
                <a:lnTo>
                  <a:pt x="1317286" y="1310530"/>
                </a:lnTo>
                <a:lnTo>
                  <a:pt x="1355968" y="1273402"/>
                </a:lnTo>
                <a:lnTo>
                  <a:pt x="1390878" y="1232725"/>
                </a:lnTo>
                <a:lnTo>
                  <a:pt x="1422198" y="1189247"/>
                </a:lnTo>
                <a:lnTo>
                  <a:pt x="1450137" y="1143713"/>
                </a:lnTo>
                <a:lnTo>
                  <a:pt x="1470428" y="1104392"/>
                </a:lnTo>
                <a:lnTo>
                  <a:pt x="751979" y="1104392"/>
                </a:lnTo>
                <a:lnTo>
                  <a:pt x="732853" y="1103870"/>
                </a:lnTo>
                <a:lnTo>
                  <a:pt x="679132" y="1096060"/>
                </a:lnTo>
                <a:lnTo>
                  <a:pt x="630483" y="1081232"/>
                </a:lnTo>
                <a:lnTo>
                  <a:pt x="585479" y="1061554"/>
                </a:lnTo>
                <a:lnTo>
                  <a:pt x="540956" y="1036972"/>
                </a:lnTo>
                <a:lnTo>
                  <a:pt x="526688" y="1028950"/>
                </a:lnTo>
                <a:lnTo>
                  <a:pt x="512857" y="1021362"/>
                </a:lnTo>
                <a:lnTo>
                  <a:pt x="499465" y="1014209"/>
                </a:lnTo>
                <a:lnTo>
                  <a:pt x="499465" y="474497"/>
                </a:lnTo>
                <a:lnTo>
                  <a:pt x="551143" y="435138"/>
                </a:lnTo>
                <a:lnTo>
                  <a:pt x="606297" y="403047"/>
                </a:lnTo>
                <a:lnTo>
                  <a:pt x="671152" y="381723"/>
                </a:lnTo>
                <a:lnTo>
                  <a:pt x="709569" y="376390"/>
                </a:lnTo>
                <a:lnTo>
                  <a:pt x="751979" y="374611"/>
                </a:lnTo>
                <a:lnTo>
                  <a:pt x="1488782" y="374611"/>
                </a:lnTo>
                <a:lnTo>
                  <a:pt x="1480611" y="355978"/>
                </a:lnTo>
                <a:lnTo>
                  <a:pt x="1458175" y="314261"/>
                </a:lnTo>
                <a:lnTo>
                  <a:pt x="1429744" y="269825"/>
                </a:lnTo>
                <a:lnTo>
                  <a:pt x="1399162" y="228870"/>
                </a:lnTo>
                <a:lnTo>
                  <a:pt x="1366430" y="191397"/>
                </a:lnTo>
                <a:lnTo>
                  <a:pt x="1331547" y="157405"/>
                </a:lnTo>
                <a:lnTo>
                  <a:pt x="1325733" y="152615"/>
                </a:lnTo>
                <a:lnTo>
                  <a:pt x="499465" y="152615"/>
                </a:lnTo>
                <a:lnTo>
                  <a:pt x="499465" y="24980"/>
                </a:lnTo>
                <a:close/>
              </a:path>
              <a:path w="1554479" h="2080260">
                <a:moveTo>
                  <a:pt x="1257281" y="1355509"/>
                </a:moveTo>
                <a:lnTo>
                  <a:pt x="499465" y="1355509"/>
                </a:lnTo>
                <a:lnTo>
                  <a:pt x="539047" y="1378579"/>
                </a:lnTo>
                <a:lnTo>
                  <a:pt x="578716" y="1399214"/>
                </a:lnTo>
                <a:lnTo>
                  <a:pt x="618476" y="1417418"/>
                </a:lnTo>
                <a:lnTo>
                  <a:pt x="658329" y="1433195"/>
                </a:lnTo>
                <a:lnTo>
                  <a:pt x="701899" y="1445946"/>
                </a:lnTo>
                <a:lnTo>
                  <a:pt x="752843" y="1455054"/>
                </a:lnTo>
                <a:lnTo>
                  <a:pt x="811159" y="1460519"/>
                </a:lnTo>
                <a:lnTo>
                  <a:pt x="876846" y="1462341"/>
                </a:lnTo>
                <a:lnTo>
                  <a:pt x="933011" y="1460625"/>
                </a:lnTo>
                <a:lnTo>
                  <a:pt x="986828" y="1455477"/>
                </a:lnTo>
                <a:lnTo>
                  <a:pt x="1038296" y="1446899"/>
                </a:lnTo>
                <a:lnTo>
                  <a:pt x="1087415" y="1434894"/>
                </a:lnTo>
                <a:lnTo>
                  <a:pt x="1134187" y="1419462"/>
                </a:lnTo>
                <a:lnTo>
                  <a:pt x="1178610" y="1400606"/>
                </a:lnTo>
                <a:lnTo>
                  <a:pt x="1228608" y="1374133"/>
                </a:lnTo>
                <a:lnTo>
                  <a:pt x="1257281" y="1355509"/>
                </a:lnTo>
                <a:close/>
              </a:path>
              <a:path w="1554479" h="2080260">
                <a:moveTo>
                  <a:pt x="1488782" y="374611"/>
                </a:moveTo>
                <a:lnTo>
                  <a:pt x="751979" y="374611"/>
                </a:lnTo>
                <a:lnTo>
                  <a:pt x="785701" y="376822"/>
                </a:lnTo>
                <a:lnTo>
                  <a:pt x="818913" y="383454"/>
                </a:lnTo>
                <a:lnTo>
                  <a:pt x="883780" y="409994"/>
                </a:lnTo>
                <a:lnTo>
                  <a:pt x="941697" y="456472"/>
                </a:lnTo>
                <a:lnTo>
                  <a:pt x="966238" y="488035"/>
                </a:lnTo>
                <a:lnTo>
                  <a:pt x="987831" y="525145"/>
                </a:lnTo>
                <a:lnTo>
                  <a:pt x="1005435" y="568031"/>
                </a:lnTo>
                <a:lnTo>
                  <a:pt x="1018012" y="616894"/>
                </a:lnTo>
                <a:lnTo>
                  <a:pt x="1025561" y="671736"/>
                </a:lnTo>
                <a:lnTo>
                  <a:pt x="1028077" y="732561"/>
                </a:lnTo>
                <a:lnTo>
                  <a:pt x="1025880" y="787903"/>
                </a:lnTo>
                <a:lnTo>
                  <a:pt x="1019289" y="839237"/>
                </a:lnTo>
                <a:lnTo>
                  <a:pt x="1008303" y="886563"/>
                </a:lnTo>
                <a:lnTo>
                  <a:pt x="992924" y="929880"/>
                </a:lnTo>
                <a:lnTo>
                  <a:pt x="973150" y="969190"/>
                </a:lnTo>
                <a:lnTo>
                  <a:pt x="948982" y="1004493"/>
                </a:lnTo>
                <a:lnTo>
                  <a:pt x="915797" y="1040457"/>
                </a:lnTo>
                <a:lnTo>
                  <a:pt x="879503" y="1068428"/>
                </a:lnTo>
                <a:lnTo>
                  <a:pt x="840102" y="1088408"/>
                </a:lnTo>
                <a:lnTo>
                  <a:pt x="797594" y="1100396"/>
                </a:lnTo>
                <a:lnTo>
                  <a:pt x="751979" y="1104392"/>
                </a:lnTo>
                <a:lnTo>
                  <a:pt x="1470428" y="1104392"/>
                </a:lnTo>
                <a:lnTo>
                  <a:pt x="1495869" y="1046480"/>
                </a:lnTo>
                <a:lnTo>
                  <a:pt x="1513662" y="994778"/>
                </a:lnTo>
                <a:lnTo>
                  <a:pt x="1528146" y="941673"/>
                </a:lnTo>
                <a:lnTo>
                  <a:pt x="1539411" y="887788"/>
                </a:lnTo>
                <a:lnTo>
                  <a:pt x="1547458" y="833124"/>
                </a:lnTo>
                <a:lnTo>
                  <a:pt x="1552286" y="777681"/>
                </a:lnTo>
                <a:lnTo>
                  <a:pt x="1553895" y="721461"/>
                </a:lnTo>
                <a:lnTo>
                  <a:pt x="1552400" y="661379"/>
                </a:lnTo>
                <a:lnTo>
                  <a:pt x="1547913" y="603920"/>
                </a:lnTo>
                <a:lnTo>
                  <a:pt x="1540436" y="549085"/>
                </a:lnTo>
                <a:lnTo>
                  <a:pt x="1529967" y="496873"/>
                </a:lnTo>
                <a:lnTo>
                  <a:pt x="1516507" y="447284"/>
                </a:lnTo>
                <a:lnTo>
                  <a:pt x="1500055" y="400319"/>
                </a:lnTo>
                <a:lnTo>
                  <a:pt x="1488782" y="374611"/>
                </a:lnTo>
                <a:close/>
              </a:path>
              <a:path w="1554479" h="2080260">
                <a:moveTo>
                  <a:pt x="911529" y="0"/>
                </a:moveTo>
                <a:lnTo>
                  <a:pt x="851947" y="1748"/>
                </a:lnTo>
                <a:lnTo>
                  <a:pt x="797529" y="6992"/>
                </a:lnTo>
                <a:lnTo>
                  <a:pt x="748275" y="15732"/>
                </a:lnTo>
                <a:lnTo>
                  <a:pt x="704186" y="27968"/>
                </a:lnTo>
                <a:lnTo>
                  <a:pt x="665264" y="43700"/>
                </a:lnTo>
                <a:lnTo>
                  <a:pt x="620820" y="66898"/>
                </a:lnTo>
                <a:lnTo>
                  <a:pt x="578373" y="92786"/>
                </a:lnTo>
                <a:lnTo>
                  <a:pt x="537923" y="121360"/>
                </a:lnTo>
                <a:lnTo>
                  <a:pt x="499465" y="152615"/>
                </a:lnTo>
                <a:lnTo>
                  <a:pt x="1325733" y="152615"/>
                </a:lnTo>
                <a:lnTo>
                  <a:pt x="1294513" y="126894"/>
                </a:lnTo>
                <a:lnTo>
                  <a:pt x="1255328" y="99864"/>
                </a:lnTo>
                <a:lnTo>
                  <a:pt x="1213992" y="76314"/>
                </a:lnTo>
                <a:lnTo>
                  <a:pt x="1164344" y="53000"/>
                </a:lnTo>
                <a:lnTo>
                  <a:pt x="1114393" y="33923"/>
                </a:lnTo>
                <a:lnTo>
                  <a:pt x="1064137" y="19083"/>
                </a:lnTo>
                <a:lnTo>
                  <a:pt x="1013576" y="8482"/>
                </a:lnTo>
                <a:lnTo>
                  <a:pt x="962707" y="2120"/>
                </a:lnTo>
                <a:lnTo>
                  <a:pt x="9115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5559972" y="2688997"/>
            <a:ext cx="596900" cy="596900"/>
          </a:xfrm>
          <a:custGeom>
            <a:avLst/>
            <a:gdLst/>
            <a:ahLst/>
            <a:cxnLst/>
            <a:rect l="l" t="t" r="r" b="b"/>
            <a:pathLst>
              <a:path w="596900" h="596900">
                <a:moveTo>
                  <a:pt x="301078" y="0"/>
                </a:moveTo>
                <a:lnTo>
                  <a:pt x="253066" y="3469"/>
                </a:lnTo>
                <a:lnTo>
                  <a:pt x="207832" y="13878"/>
                </a:lnTo>
                <a:lnTo>
                  <a:pt x="165375" y="31223"/>
                </a:lnTo>
                <a:lnTo>
                  <a:pt x="125697" y="55502"/>
                </a:lnTo>
                <a:lnTo>
                  <a:pt x="88798" y="86715"/>
                </a:lnTo>
                <a:lnTo>
                  <a:pt x="56827" y="122927"/>
                </a:lnTo>
                <a:lnTo>
                  <a:pt x="31963" y="162190"/>
                </a:lnTo>
                <a:lnTo>
                  <a:pt x="14205" y="204506"/>
                </a:lnTo>
                <a:lnTo>
                  <a:pt x="3551" y="249875"/>
                </a:lnTo>
                <a:lnTo>
                  <a:pt x="0" y="298297"/>
                </a:lnTo>
                <a:lnTo>
                  <a:pt x="3551" y="346250"/>
                </a:lnTo>
                <a:lnTo>
                  <a:pt x="14205" y="391312"/>
                </a:lnTo>
                <a:lnTo>
                  <a:pt x="31963" y="433485"/>
                </a:lnTo>
                <a:lnTo>
                  <a:pt x="56827" y="472773"/>
                </a:lnTo>
                <a:lnTo>
                  <a:pt x="88798" y="509181"/>
                </a:lnTo>
                <a:lnTo>
                  <a:pt x="125697" y="540646"/>
                </a:lnTo>
                <a:lnTo>
                  <a:pt x="165375" y="565122"/>
                </a:lnTo>
                <a:lnTo>
                  <a:pt x="207832" y="582606"/>
                </a:lnTo>
                <a:lnTo>
                  <a:pt x="253066" y="593097"/>
                </a:lnTo>
                <a:lnTo>
                  <a:pt x="301078" y="596595"/>
                </a:lnTo>
                <a:lnTo>
                  <a:pt x="349439" y="593126"/>
                </a:lnTo>
                <a:lnTo>
                  <a:pt x="394639" y="582719"/>
                </a:lnTo>
                <a:lnTo>
                  <a:pt x="436677" y="565374"/>
                </a:lnTo>
                <a:lnTo>
                  <a:pt x="475552" y="541090"/>
                </a:lnTo>
                <a:lnTo>
                  <a:pt x="511263" y="509866"/>
                </a:lnTo>
                <a:lnTo>
                  <a:pt x="541981" y="473666"/>
                </a:lnTo>
                <a:lnTo>
                  <a:pt x="565874" y="434406"/>
                </a:lnTo>
                <a:lnTo>
                  <a:pt x="582940" y="392091"/>
                </a:lnTo>
                <a:lnTo>
                  <a:pt x="593181" y="346720"/>
                </a:lnTo>
                <a:lnTo>
                  <a:pt x="596595" y="298297"/>
                </a:lnTo>
                <a:lnTo>
                  <a:pt x="594164" y="258235"/>
                </a:lnTo>
                <a:lnTo>
                  <a:pt x="586874" y="219906"/>
                </a:lnTo>
                <a:lnTo>
                  <a:pt x="574729" y="183311"/>
                </a:lnTo>
                <a:lnTo>
                  <a:pt x="557733" y="148450"/>
                </a:lnTo>
                <a:lnTo>
                  <a:pt x="536359" y="116200"/>
                </a:lnTo>
                <a:lnTo>
                  <a:pt x="511082" y="87417"/>
                </a:lnTo>
                <a:lnTo>
                  <a:pt x="481905" y="62096"/>
                </a:lnTo>
                <a:lnTo>
                  <a:pt x="448830" y="40233"/>
                </a:lnTo>
                <a:lnTo>
                  <a:pt x="413314" y="22636"/>
                </a:lnTo>
                <a:lnTo>
                  <a:pt x="376850" y="10063"/>
                </a:lnTo>
                <a:lnTo>
                  <a:pt x="339438" y="2516"/>
                </a:lnTo>
                <a:lnTo>
                  <a:pt x="3010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6134623" y="5149996"/>
            <a:ext cx="266192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35" dirty="0">
                <a:solidFill>
                  <a:srgbClr val="231F20"/>
                </a:solidFill>
                <a:latin typeface="Gill Sans MT"/>
                <a:cs typeface="Gill Sans MT"/>
                <a:hlinkClick r:id="rId2"/>
              </a:rPr>
              <a:t>http://www.periodicos.capes.gov.br/</a:t>
            </a:r>
            <a:endParaRPr sz="1500">
              <a:latin typeface="Gill Sans MT"/>
              <a:cs typeface="Gill Sans MT"/>
            </a:endParaRPr>
          </a:p>
        </p:txBody>
      </p:sp>
      <p:sp>
        <p:nvSpPr>
          <p:cNvPr id="66" name="object 66"/>
          <p:cNvSpPr txBox="1">
            <a:spLocks noGrp="1"/>
          </p:cNvSpPr>
          <p:nvPr>
            <p:ph type="title"/>
          </p:nvPr>
        </p:nvSpPr>
        <p:spPr>
          <a:xfrm>
            <a:off x="347300" y="209796"/>
            <a:ext cx="2792095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spc="20" dirty="0">
                <a:solidFill>
                  <a:srgbClr val="231F20"/>
                </a:solidFill>
              </a:rPr>
              <a:t>. </a:t>
            </a:r>
            <a:r>
              <a:rPr sz="2500" b="0" spc="-100" dirty="0">
                <a:solidFill>
                  <a:srgbClr val="231F20"/>
                </a:solidFill>
                <a:latin typeface="Gill Sans MT"/>
                <a:cs typeface="Gill Sans MT"/>
              </a:rPr>
              <a:t>Tutorial </a:t>
            </a:r>
            <a:r>
              <a:rPr sz="2500" b="0" dirty="0">
                <a:solidFill>
                  <a:srgbClr val="231F20"/>
                </a:solidFill>
                <a:latin typeface="Gill Sans MT"/>
                <a:cs typeface="Gill Sans MT"/>
              </a:rPr>
              <a:t>de </a:t>
            </a:r>
            <a:r>
              <a:rPr sz="2500" spc="-90" dirty="0">
                <a:solidFill>
                  <a:srgbClr val="231F20"/>
                </a:solidFill>
              </a:rPr>
              <a:t>Acesso</a:t>
            </a:r>
            <a:r>
              <a:rPr sz="2500" spc="85" dirty="0">
                <a:solidFill>
                  <a:srgbClr val="231F20"/>
                </a:solidFill>
              </a:rPr>
              <a:t> </a:t>
            </a:r>
            <a:r>
              <a:rPr sz="2500" spc="20" dirty="0">
                <a:solidFill>
                  <a:srgbClr val="231F20"/>
                </a:solidFill>
              </a:rPr>
              <a:t>.</a:t>
            </a:r>
            <a:endParaRPr sz="2500">
              <a:latin typeface="Gill Sans MT"/>
              <a:cs typeface="Gill Sans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47300" y="97034"/>
            <a:ext cx="2647315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spc="20" dirty="0">
                <a:solidFill>
                  <a:srgbClr val="231F20"/>
                </a:solidFill>
              </a:rPr>
              <a:t>. </a:t>
            </a:r>
            <a:r>
              <a:rPr lang="pt-BR" sz="2500" spc="110" dirty="0" smtClean="0">
                <a:solidFill>
                  <a:srgbClr val="231F20"/>
                </a:solidFill>
              </a:rPr>
              <a:t>Ciência Hoje</a:t>
            </a:r>
            <a:r>
              <a:rPr sz="2500" spc="20" dirty="0" smtClean="0">
                <a:solidFill>
                  <a:srgbClr val="231F20"/>
                </a:solidFill>
              </a:rPr>
              <a:t>.</a:t>
            </a:r>
            <a:endParaRPr sz="2500" dirty="0">
              <a:latin typeface="Gill Sans MT"/>
              <a:cs typeface="Gill Sans MT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33445" y="876300"/>
            <a:ext cx="3962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300" dirty="0">
                <a:latin typeface="Georgia" panose="02040502050405020303" pitchFamily="18" charset="0"/>
              </a:rPr>
              <a:t>Com o objetivo de capacitar os docentes da Educação Básica, Fundamental e Médio, no cronograma de treinamento do Portal de Periódicos da CAPES de 2019 foi inserido um treinamento específico, chamado Educação Básica.</a:t>
            </a:r>
          </a:p>
          <a:p>
            <a:pPr algn="just"/>
            <a:endParaRPr lang="pt-BR" sz="1300" dirty="0" smtClean="0">
              <a:latin typeface="Georgia" panose="02040502050405020303" pitchFamily="18" charset="0"/>
            </a:endParaRPr>
          </a:p>
          <a:p>
            <a:pPr algn="just"/>
            <a:r>
              <a:rPr lang="pt-BR" sz="1300" dirty="0" smtClean="0">
                <a:latin typeface="Georgia" panose="02040502050405020303" pitchFamily="18" charset="0"/>
              </a:rPr>
              <a:t>Esse </a:t>
            </a:r>
            <a:r>
              <a:rPr lang="pt-BR" sz="1300" dirty="0">
                <a:latin typeface="Georgia" panose="02040502050405020303" pitchFamily="18" charset="0"/>
              </a:rPr>
              <a:t>treinamento é ofertado as segundas e quartas, das 16h às </a:t>
            </a:r>
            <a:r>
              <a:rPr lang="pt-BR" sz="1300" dirty="0" smtClean="0">
                <a:latin typeface="Georgia" panose="02040502050405020303" pitchFamily="18" charset="0"/>
              </a:rPr>
              <a:t>17h.</a:t>
            </a:r>
          </a:p>
          <a:p>
            <a:pPr algn="just"/>
            <a:endParaRPr lang="pt-BR" sz="1300" dirty="0" smtClean="0">
              <a:latin typeface="Georgia" panose="02040502050405020303" pitchFamily="18" charset="0"/>
            </a:endParaRPr>
          </a:p>
          <a:p>
            <a:pPr algn="just"/>
            <a:r>
              <a:rPr lang="pt-BR" sz="1300" dirty="0" smtClean="0">
                <a:latin typeface="Georgia" panose="02040502050405020303" pitchFamily="18" charset="0"/>
              </a:rPr>
              <a:t>Não </a:t>
            </a:r>
            <a:r>
              <a:rPr lang="pt-BR" sz="1300" dirty="0">
                <a:latin typeface="Georgia" panose="02040502050405020303" pitchFamily="18" charset="0"/>
              </a:rPr>
              <a:t>há exclusividade de inscrição, todos os usuários do Portal podem participar. São cinco conteúdos, mais o treinamento do Portal, que fazem parte desta programação. Os conteúdos selecionados são</a:t>
            </a:r>
            <a:r>
              <a:rPr lang="pt-BR" sz="1300" dirty="0" smtClean="0">
                <a:latin typeface="Georgia" panose="02040502050405020303" pitchFamily="18" charset="0"/>
              </a:rPr>
              <a:t>:</a:t>
            </a:r>
          </a:p>
          <a:p>
            <a:pPr algn="just"/>
            <a:endParaRPr lang="pt-BR" sz="1300" dirty="0">
              <a:latin typeface="Georgia" panose="02040502050405020303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BR" sz="1300" dirty="0" err="1">
                <a:latin typeface="Georgia" panose="02040502050405020303" pitchFamily="18" charset="0"/>
              </a:rPr>
              <a:t>Britannica</a:t>
            </a:r>
            <a:r>
              <a:rPr lang="pt-BR" sz="1300" dirty="0">
                <a:latin typeface="Georgia" panose="02040502050405020303" pitchFamily="18" charset="0"/>
              </a:rPr>
              <a:t> Escola – </a:t>
            </a:r>
            <a:r>
              <a:rPr lang="pt-BR" sz="1300" dirty="0" err="1">
                <a:latin typeface="Georgia" panose="02040502050405020303" pitchFamily="18" charset="0"/>
              </a:rPr>
              <a:t>Dot.Lib</a:t>
            </a:r>
            <a:endParaRPr lang="pt-BR" sz="1300" dirty="0">
              <a:latin typeface="Georgia" panose="02040502050405020303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BR" sz="1300" dirty="0">
                <a:latin typeface="Georgia" panose="02040502050405020303" pitchFamily="18" charset="0"/>
              </a:rPr>
              <a:t>Ciência Hoje – ICH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1300" dirty="0" err="1">
                <a:latin typeface="Georgia" panose="02040502050405020303" pitchFamily="18" charset="0"/>
              </a:rPr>
              <a:t>National</a:t>
            </a:r>
            <a:r>
              <a:rPr lang="pt-BR" sz="1300" dirty="0">
                <a:latin typeface="Georgia" panose="02040502050405020303" pitchFamily="18" charset="0"/>
              </a:rPr>
              <a:t> </a:t>
            </a:r>
            <a:r>
              <a:rPr lang="pt-BR" sz="1300" dirty="0" err="1">
                <a:latin typeface="Georgia" panose="02040502050405020303" pitchFamily="18" charset="0"/>
              </a:rPr>
              <a:t>Geographic</a:t>
            </a:r>
            <a:r>
              <a:rPr lang="pt-BR" sz="1300" dirty="0">
                <a:latin typeface="Georgia" panose="02040502050405020303" pitchFamily="18" charset="0"/>
              </a:rPr>
              <a:t> – </a:t>
            </a:r>
            <a:r>
              <a:rPr lang="pt-BR" sz="1300" dirty="0" err="1">
                <a:latin typeface="Georgia" panose="02040502050405020303" pitchFamily="18" charset="0"/>
              </a:rPr>
              <a:t>Cengage</a:t>
            </a:r>
            <a:endParaRPr lang="pt-BR" sz="1300" dirty="0">
              <a:latin typeface="Georgia" panose="02040502050405020303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1300" dirty="0" err="1">
                <a:latin typeface="Georgia" panose="02040502050405020303" pitchFamily="18" charset="0"/>
              </a:rPr>
              <a:t>Sciberbrain</a:t>
            </a:r>
            <a:r>
              <a:rPr lang="pt-BR" sz="1300" dirty="0">
                <a:latin typeface="Georgia" panose="02040502050405020303" pitchFamily="18" charset="0"/>
              </a:rPr>
              <a:t> – </a:t>
            </a:r>
            <a:r>
              <a:rPr lang="pt-BR" sz="1300" dirty="0" err="1">
                <a:latin typeface="Georgia" panose="02040502050405020303" pitchFamily="18" charset="0"/>
              </a:rPr>
              <a:t>Dot.Lib</a:t>
            </a:r>
            <a:endParaRPr lang="pt-BR" sz="1300" dirty="0">
              <a:latin typeface="Georgia" panose="02040502050405020303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1300" dirty="0">
                <a:latin typeface="Georgia" panose="02040502050405020303" pitchFamily="18" charset="0"/>
              </a:rPr>
              <a:t>Senac Biblioteca Digital – Senac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4419600" y="876300"/>
            <a:ext cx="4572000" cy="1369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300" dirty="0">
                <a:latin typeface="Georgia" panose="02040502050405020303" pitchFamily="18" charset="0"/>
              </a:rPr>
              <a:t>O Instituto Ciência Hoje (ICH) é uma organização privada, sem fins lucrativos, voltada à divulgação científica no Brasil. </a:t>
            </a:r>
            <a:endParaRPr lang="pt-BR" sz="1300" dirty="0" smtClean="0">
              <a:latin typeface="Georgia" panose="02040502050405020303" pitchFamily="18" charset="0"/>
            </a:endParaRPr>
          </a:p>
          <a:p>
            <a:pPr algn="just"/>
            <a:r>
              <a:rPr lang="pt-BR" sz="1300" dirty="0" smtClean="0">
                <a:latin typeface="Georgia" panose="02040502050405020303" pitchFamily="18" charset="0"/>
              </a:rPr>
              <a:t>Ele </a:t>
            </a:r>
            <a:r>
              <a:rPr lang="pt-BR" sz="1300" dirty="0">
                <a:latin typeface="Georgia" panose="02040502050405020303" pitchFamily="18" charset="0"/>
              </a:rPr>
              <a:t>é responsável pela publicação das revistas Ciência Hoje e Ciência Hoje das Crianças que estão disponíveis gratuitamente pelo Site do Portal de Periódicos.</a:t>
            </a:r>
          </a:p>
          <a:p>
            <a:endParaRPr lang="pt-BR" dirty="0"/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705100"/>
            <a:ext cx="4244428" cy="13382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57200" y="952500"/>
            <a:ext cx="4572000" cy="421397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just"/>
            <a:r>
              <a:rPr lang="pt-BR" sz="1300" b="1" dirty="0" smtClean="0">
                <a:latin typeface="Georgia" panose="02040502050405020303" pitchFamily="18" charset="0"/>
              </a:rPr>
              <a:t>Ciência </a:t>
            </a:r>
            <a:r>
              <a:rPr lang="pt-BR" sz="1300" b="1" dirty="0">
                <a:latin typeface="Georgia" panose="02040502050405020303" pitchFamily="18" charset="0"/>
              </a:rPr>
              <a:t>Hoje</a:t>
            </a:r>
            <a:r>
              <a:rPr lang="pt-BR" sz="1300" dirty="0">
                <a:latin typeface="Georgia" panose="02040502050405020303" pitchFamily="18" charset="0"/>
              </a:rPr>
              <a:t> se apresenta como um forte instrumento para a CAPES em sua missão de expandir e consolidar a pós-graduação stricto sensu no Brasil, especialmente em relação ao objetivo de investir na formação de recursos humanos de alto nível no país e no exterior. </a:t>
            </a:r>
            <a:endParaRPr lang="pt-BR" sz="1300" dirty="0" smtClean="0">
              <a:latin typeface="Georgia" panose="02040502050405020303" pitchFamily="18" charset="0"/>
            </a:endParaRPr>
          </a:p>
          <a:p>
            <a:pPr algn="just"/>
            <a:endParaRPr lang="pt-BR" sz="1300" dirty="0">
              <a:latin typeface="Georgia" panose="02040502050405020303" pitchFamily="18" charset="0"/>
            </a:endParaRPr>
          </a:p>
          <a:p>
            <a:pPr algn="just"/>
            <a:r>
              <a:rPr lang="pt-BR" sz="1300" dirty="0" smtClean="0">
                <a:latin typeface="Georgia" panose="02040502050405020303" pitchFamily="18" charset="0"/>
              </a:rPr>
              <a:t>Possui </a:t>
            </a:r>
            <a:r>
              <a:rPr lang="pt-BR" sz="1300" dirty="0">
                <a:latin typeface="Georgia" panose="02040502050405020303" pitchFamily="18" charset="0"/>
              </a:rPr>
              <a:t>textos claros e acessíveis, a publicação tem sido responsável por ampliar o conhecimento de estudantes, pesquisadores, jornalistas e outros interessados, mostrando como a ciência pode ser fascinante e, ao mesmo tempo, compreensível. </a:t>
            </a:r>
            <a:endParaRPr lang="pt-BR" sz="1300" dirty="0" smtClean="0">
              <a:latin typeface="Georgia" panose="02040502050405020303" pitchFamily="18" charset="0"/>
            </a:endParaRPr>
          </a:p>
          <a:p>
            <a:pPr algn="just"/>
            <a:endParaRPr lang="pt-BR" sz="1300" dirty="0">
              <a:latin typeface="Georgia" panose="02040502050405020303" pitchFamily="18" charset="0"/>
            </a:endParaRPr>
          </a:p>
          <a:p>
            <a:pPr algn="just"/>
            <a:r>
              <a:rPr lang="pt-BR" sz="1300" dirty="0" smtClean="0">
                <a:latin typeface="Georgia" panose="02040502050405020303" pitchFamily="18" charset="0"/>
              </a:rPr>
              <a:t>Dessa </a:t>
            </a:r>
            <a:r>
              <a:rPr lang="pt-BR" sz="1300" dirty="0">
                <a:latin typeface="Georgia" panose="02040502050405020303" pitchFamily="18" charset="0"/>
              </a:rPr>
              <a:t>forma, a revista </a:t>
            </a:r>
            <a:r>
              <a:rPr lang="pt-BR" sz="1300" dirty="0" smtClean="0">
                <a:latin typeface="Georgia" panose="02040502050405020303" pitchFamily="18" charset="0"/>
              </a:rPr>
              <a:t>representa um instrumento </a:t>
            </a:r>
            <a:r>
              <a:rPr lang="pt-BR" sz="1300" dirty="0">
                <a:latin typeface="Georgia" panose="02040502050405020303" pitchFamily="18" charset="0"/>
              </a:rPr>
              <a:t>para fomentar a atividade de divulgação científica e para ampliar a disseminação das pesquisas brasileiras entre os próprios cientistas, estejam eles no Brasil ou no exterior, contribuindo assim com sua formação. </a:t>
            </a:r>
            <a:endParaRPr lang="pt-BR" sz="1300" dirty="0" smtClean="0">
              <a:latin typeface="Georgia" panose="02040502050405020303" pitchFamily="18" charset="0"/>
            </a:endParaRPr>
          </a:p>
          <a:p>
            <a:pPr algn="just"/>
            <a:endParaRPr lang="pt-BR" sz="1300" dirty="0">
              <a:latin typeface="Georgia" panose="02040502050405020303" pitchFamily="18" charset="0"/>
            </a:endParaRPr>
          </a:p>
          <a:p>
            <a:pPr algn="just"/>
            <a:r>
              <a:rPr lang="pt-BR" sz="1300" dirty="0" smtClean="0">
                <a:latin typeface="Georgia" panose="02040502050405020303" pitchFamily="18" charset="0"/>
              </a:rPr>
              <a:t>Por </a:t>
            </a:r>
            <a:r>
              <a:rPr lang="pt-BR" sz="1300" dirty="0">
                <a:latin typeface="Georgia" panose="02040502050405020303" pitchFamily="18" charset="0"/>
              </a:rPr>
              <a:t>outro, aproxima a universidade da população e promove um debate mais amplo em torno da ciência e de seu impacto social, estimulando o senso crítico e o exercício da cidadania.</a:t>
            </a:r>
          </a:p>
        </p:txBody>
      </p:sp>
      <p:sp>
        <p:nvSpPr>
          <p:cNvPr id="7" name="object 5"/>
          <p:cNvSpPr txBox="1">
            <a:spLocks/>
          </p:cNvSpPr>
          <p:nvPr/>
        </p:nvSpPr>
        <p:spPr>
          <a:xfrm>
            <a:off x="457200" y="132371"/>
            <a:ext cx="2647315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1500" b="1" i="0">
                <a:solidFill>
                  <a:schemeClr val="bg1"/>
                </a:solidFill>
                <a:latin typeface="Gill Sans MT"/>
                <a:ea typeface="+mj-ea"/>
                <a:cs typeface="Gill Sans M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pt-BR" sz="2500" kern="0" spc="20" dirty="0" smtClean="0">
                <a:solidFill>
                  <a:srgbClr val="231F20"/>
                </a:solidFill>
              </a:rPr>
              <a:t>. </a:t>
            </a:r>
            <a:r>
              <a:rPr lang="pt-BR" sz="2500" kern="0" spc="110" dirty="0" smtClean="0">
                <a:solidFill>
                  <a:srgbClr val="231F20"/>
                </a:solidFill>
              </a:rPr>
              <a:t>Ciência Hoje</a:t>
            </a:r>
            <a:r>
              <a:rPr lang="pt-BR" sz="2500" kern="0" spc="20" dirty="0" smtClean="0">
                <a:solidFill>
                  <a:srgbClr val="231F20"/>
                </a:solidFill>
              </a:rPr>
              <a:t>.</a:t>
            </a:r>
            <a:endParaRPr lang="pt-BR" sz="2500" kern="0" dirty="0"/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82" t="5926" r="2439" b="2221"/>
          <a:stretch/>
        </p:blipFill>
        <p:spPr>
          <a:xfrm>
            <a:off x="5334000" y="952500"/>
            <a:ext cx="3387213" cy="1981200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5514" y="3106884"/>
            <a:ext cx="3394935" cy="20041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09600" y="876300"/>
            <a:ext cx="3657600" cy="44140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just"/>
            <a:r>
              <a:rPr lang="pt-BR" sz="1300" b="1" dirty="0">
                <a:latin typeface="Georgia" panose="02040502050405020303" pitchFamily="18" charset="0"/>
              </a:rPr>
              <a:t>Ciência Hoje das Crianças</a:t>
            </a:r>
            <a:r>
              <a:rPr lang="pt-BR" sz="1300" dirty="0">
                <a:latin typeface="Georgia" panose="02040502050405020303" pitchFamily="18" charset="0"/>
              </a:rPr>
              <a:t> está em sintonia com a missão da CAPES de apoiar a formação inicial e continuada de professores para a educação básica. </a:t>
            </a:r>
            <a:endParaRPr lang="pt-BR" sz="1300" dirty="0" smtClean="0">
              <a:latin typeface="Georgia" panose="02040502050405020303" pitchFamily="18" charset="0"/>
            </a:endParaRPr>
          </a:p>
          <a:p>
            <a:pPr algn="just"/>
            <a:endParaRPr lang="pt-BR" sz="1300" dirty="0">
              <a:latin typeface="Georgia" panose="02040502050405020303" pitchFamily="18" charset="0"/>
            </a:endParaRPr>
          </a:p>
          <a:p>
            <a:pPr algn="just"/>
            <a:r>
              <a:rPr lang="pt-BR" sz="1300" dirty="0" smtClean="0">
                <a:latin typeface="Georgia" panose="02040502050405020303" pitchFamily="18" charset="0"/>
              </a:rPr>
              <a:t>Seus </a:t>
            </a:r>
            <a:r>
              <a:rPr lang="pt-BR" sz="1300" dirty="0">
                <a:latin typeface="Georgia" panose="02040502050405020303" pitchFamily="18" charset="0"/>
              </a:rPr>
              <a:t>textos são ferramentas para a reflexão sobre as diferentes áreas da ciência e suas contribuições para o país. Por não exigir conhecimento prévio de temas de ciência, a revista pode se tornar um instrumento democrático para aprofundar a compreensão de professores e pesquisadores acerca dos assuntos abordados: a linguagem clara e atraente permite a compreensão por parte de toda a comunidade docente, independentemente de sua formação inicial</a:t>
            </a:r>
            <a:r>
              <a:rPr lang="pt-BR" sz="1300" dirty="0" smtClean="0">
                <a:latin typeface="Georgia" panose="02040502050405020303" pitchFamily="18" charset="0"/>
              </a:rPr>
              <a:t>.</a:t>
            </a:r>
          </a:p>
          <a:p>
            <a:pPr algn="just"/>
            <a:endParaRPr lang="pt-BR" sz="1300" dirty="0">
              <a:latin typeface="Georgia" panose="02040502050405020303" pitchFamily="18" charset="0"/>
            </a:endParaRPr>
          </a:p>
          <a:p>
            <a:pPr algn="just"/>
            <a:r>
              <a:rPr lang="pt-BR" sz="1300" dirty="0">
                <a:latin typeface="Georgia" panose="02040502050405020303" pitchFamily="18" charset="0"/>
              </a:rPr>
              <a:t>Embora perpasse os temas curriculares básicos do ensino fundamental, o conteúdo da CHC não está restrito a eles, mas transcende-os, pois aborda os temas dentro do cenário da pesquisa científica nacional. </a:t>
            </a:r>
            <a:endParaRPr lang="pt-BR" sz="1300" dirty="0" smtClean="0">
              <a:latin typeface="Georgia" panose="02040502050405020303" pitchFamily="18" charset="0"/>
            </a:endParaRPr>
          </a:p>
          <a:p>
            <a:pPr algn="just"/>
            <a:endParaRPr lang="pt-BR" sz="1300" dirty="0">
              <a:latin typeface="Georgia" panose="02040502050405020303" pitchFamily="18" charset="0"/>
            </a:endParaRPr>
          </a:p>
        </p:txBody>
      </p:sp>
      <p:sp>
        <p:nvSpPr>
          <p:cNvPr id="7" name="object 5"/>
          <p:cNvSpPr txBox="1">
            <a:spLocks/>
          </p:cNvSpPr>
          <p:nvPr/>
        </p:nvSpPr>
        <p:spPr>
          <a:xfrm>
            <a:off x="457200" y="132371"/>
            <a:ext cx="4953000" cy="39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1500" b="1" i="0">
                <a:solidFill>
                  <a:schemeClr val="bg1"/>
                </a:solidFill>
                <a:latin typeface="Gill Sans MT"/>
                <a:ea typeface="+mj-ea"/>
                <a:cs typeface="Gill Sans M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pt-BR" sz="2500" kern="0" spc="20" dirty="0" smtClean="0">
                <a:solidFill>
                  <a:srgbClr val="231F20"/>
                </a:solidFill>
              </a:rPr>
              <a:t>. </a:t>
            </a:r>
            <a:r>
              <a:rPr lang="pt-BR" sz="2500" kern="0" spc="110" dirty="0" smtClean="0">
                <a:solidFill>
                  <a:srgbClr val="231F20"/>
                </a:solidFill>
              </a:rPr>
              <a:t>Ciência Hoje das Crianças</a:t>
            </a:r>
            <a:r>
              <a:rPr lang="pt-BR" sz="2500" kern="0" spc="20" dirty="0" smtClean="0">
                <a:solidFill>
                  <a:srgbClr val="231F20"/>
                </a:solidFill>
              </a:rPr>
              <a:t>.</a:t>
            </a:r>
            <a:endParaRPr lang="pt-BR" sz="2500" kern="0" dirty="0"/>
          </a:p>
        </p:txBody>
      </p:sp>
      <p:sp>
        <p:nvSpPr>
          <p:cNvPr id="2" name="CaixaDeTexto 1"/>
          <p:cNvSpPr txBox="1"/>
          <p:nvPr/>
        </p:nvSpPr>
        <p:spPr>
          <a:xfrm>
            <a:off x="4724400" y="876300"/>
            <a:ext cx="38100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300" dirty="0" smtClean="0">
                <a:latin typeface="Georgia" panose="02040502050405020303" pitchFamily="18" charset="0"/>
              </a:rPr>
              <a:t>Por isso, a revista é, ao mesmo tempo, um exercício de divulgação científica para os pesquisadores brasileiros, que trabalham o conteúdo de suas pesquisas para comunicá-lo às crianças, e uma oportunidade para os professores do ensino fundamental, que, nas páginas da CHC, têm contato com uma visão de ciência diferente daquela descrita pelos livros didáticos.</a:t>
            </a:r>
            <a:endParaRPr lang="pt-BR" sz="1300" dirty="0">
              <a:latin typeface="Georgia" panose="02040502050405020303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5" r="2511"/>
          <a:stretch/>
        </p:blipFill>
        <p:spPr>
          <a:xfrm>
            <a:off x="4761345" y="2628900"/>
            <a:ext cx="3810000" cy="2327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35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5"/>
          <p:cNvSpPr txBox="1">
            <a:spLocks/>
          </p:cNvSpPr>
          <p:nvPr/>
        </p:nvSpPr>
        <p:spPr>
          <a:xfrm>
            <a:off x="457200" y="132371"/>
            <a:ext cx="2647315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1500" b="1" i="0">
                <a:solidFill>
                  <a:schemeClr val="bg1"/>
                </a:solidFill>
                <a:latin typeface="Gill Sans MT"/>
                <a:ea typeface="+mj-ea"/>
                <a:cs typeface="Gill Sans M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pt-BR" sz="2500" kern="0" spc="20" dirty="0" smtClean="0">
                <a:solidFill>
                  <a:srgbClr val="231F20"/>
                </a:solidFill>
              </a:rPr>
              <a:t>. </a:t>
            </a:r>
            <a:r>
              <a:rPr lang="pt-BR" sz="2500" kern="0" spc="110" dirty="0" smtClean="0">
                <a:solidFill>
                  <a:srgbClr val="231F20"/>
                </a:solidFill>
              </a:rPr>
              <a:t>Ciência Hoje</a:t>
            </a:r>
            <a:r>
              <a:rPr lang="pt-BR" sz="2500" kern="0" spc="20" dirty="0" smtClean="0">
                <a:solidFill>
                  <a:srgbClr val="231F20"/>
                </a:solidFill>
              </a:rPr>
              <a:t>.</a:t>
            </a:r>
            <a:endParaRPr lang="pt-BR" sz="2500" kern="0" dirty="0"/>
          </a:p>
        </p:txBody>
      </p:sp>
      <p:pic>
        <p:nvPicPr>
          <p:cNvPr id="19" name="Imagem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876300"/>
            <a:ext cx="5715000" cy="4448175"/>
          </a:xfrm>
          <a:prstGeom prst="rect">
            <a:avLst/>
          </a:prstGeom>
        </p:spPr>
      </p:pic>
      <p:sp>
        <p:nvSpPr>
          <p:cNvPr id="20" name="object 7"/>
          <p:cNvSpPr/>
          <p:nvPr/>
        </p:nvSpPr>
        <p:spPr>
          <a:xfrm>
            <a:off x="533400" y="3314700"/>
            <a:ext cx="762000" cy="381000"/>
          </a:xfrm>
          <a:custGeom>
            <a:avLst/>
            <a:gdLst/>
            <a:ahLst/>
            <a:cxnLst/>
            <a:rect l="l" t="t" r="r" b="b"/>
            <a:pathLst>
              <a:path w="245110" h="139700">
                <a:moveTo>
                  <a:pt x="0" y="139115"/>
                </a:moveTo>
                <a:lnTo>
                  <a:pt x="244805" y="139115"/>
                </a:lnTo>
                <a:lnTo>
                  <a:pt x="244805" y="0"/>
                </a:lnTo>
                <a:lnTo>
                  <a:pt x="0" y="0"/>
                </a:lnTo>
                <a:lnTo>
                  <a:pt x="0" y="139115"/>
                </a:lnTo>
                <a:close/>
              </a:path>
            </a:pathLst>
          </a:custGeom>
          <a:ln w="38100">
            <a:solidFill>
              <a:srgbClr val="CC20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7"/>
          <p:cNvSpPr/>
          <p:nvPr/>
        </p:nvSpPr>
        <p:spPr>
          <a:xfrm>
            <a:off x="1447800" y="3162300"/>
            <a:ext cx="2438400" cy="381000"/>
          </a:xfrm>
          <a:custGeom>
            <a:avLst/>
            <a:gdLst/>
            <a:ahLst/>
            <a:cxnLst/>
            <a:rect l="l" t="t" r="r" b="b"/>
            <a:pathLst>
              <a:path w="245110" h="139700">
                <a:moveTo>
                  <a:pt x="0" y="139115"/>
                </a:moveTo>
                <a:lnTo>
                  <a:pt x="244805" y="139115"/>
                </a:lnTo>
                <a:lnTo>
                  <a:pt x="244805" y="0"/>
                </a:lnTo>
                <a:lnTo>
                  <a:pt x="0" y="0"/>
                </a:lnTo>
                <a:lnTo>
                  <a:pt x="0" y="139115"/>
                </a:lnTo>
                <a:close/>
              </a:path>
            </a:pathLst>
          </a:custGeom>
          <a:ln w="38100">
            <a:solidFill>
              <a:srgbClr val="CC20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Rectangle 4"/>
          <p:cNvSpPr>
            <a:spLocks noChangeArrowheads="1"/>
          </p:cNvSpPr>
          <p:nvPr/>
        </p:nvSpPr>
        <p:spPr bwMode="auto">
          <a:xfrm>
            <a:off x="6096000" y="1866900"/>
            <a:ext cx="2881313" cy="2145681"/>
          </a:xfrm>
          <a:prstGeom prst="roundRect">
            <a:avLst>
              <a:gd name="adj" fmla="val 8108"/>
            </a:avLst>
          </a:prstGeom>
          <a:solidFill>
            <a:srgbClr val="CC202C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76197" tIns="38098" rIns="76197" bIns="38098">
            <a:spAutoFit/>
          </a:bodyPr>
          <a:lstStyle/>
          <a:p>
            <a:r>
              <a:rPr lang="pt-BR" sz="1600" dirty="0" smtClean="0">
                <a:latin typeface="Georgia" panose="02040502050405020303" pitchFamily="18" charset="0"/>
              </a:rPr>
              <a:t>Para acessar a Revista Ciência Hoje e Ciência Hoje das Crianças, você deve realizar a pesquisa na Busca Periódico, pelo atalho da Busca, conforme figura, ou no Menu à Esquerda, no site do Portal.</a:t>
            </a:r>
            <a:endParaRPr lang="pt-BR" sz="1600" dirty="0">
              <a:latin typeface="Georgia" panose="020405020504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5"/>
          <p:cNvSpPr txBox="1">
            <a:spLocks/>
          </p:cNvSpPr>
          <p:nvPr/>
        </p:nvSpPr>
        <p:spPr>
          <a:xfrm>
            <a:off x="457200" y="132371"/>
            <a:ext cx="2647315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1500" b="1" i="0">
                <a:solidFill>
                  <a:schemeClr val="bg1"/>
                </a:solidFill>
                <a:latin typeface="Gill Sans MT"/>
                <a:ea typeface="+mj-ea"/>
                <a:cs typeface="Gill Sans M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pt-BR" sz="2500" kern="0" spc="20" dirty="0" smtClean="0">
                <a:solidFill>
                  <a:srgbClr val="231F20"/>
                </a:solidFill>
              </a:rPr>
              <a:t>. </a:t>
            </a:r>
            <a:r>
              <a:rPr lang="pt-BR" sz="2500" kern="0" spc="110" dirty="0" smtClean="0">
                <a:solidFill>
                  <a:srgbClr val="231F20"/>
                </a:solidFill>
              </a:rPr>
              <a:t>Ciência Hoje</a:t>
            </a:r>
            <a:r>
              <a:rPr lang="pt-BR" sz="2500" kern="0" spc="20" dirty="0" smtClean="0">
                <a:solidFill>
                  <a:srgbClr val="231F20"/>
                </a:solidFill>
              </a:rPr>
              <a:t>.</a:t>
            </a:r>
            <a:endParaRPr lang="pt-BR" sz="2500" kern="0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685800"/>
            <a:ext cx="8305800" cy="3924300"/>
          </a:xfrm>
          <a:prstGeom prst="rect">
            <a:avLst/>
          </a:prstGeom>
        </p:spPr>
      </p:pic>
      <p:sp>
        <p:nvSpPr>
          <p:cNvPr id="10" name="object 7"/>
          <p:cNvSpPr/>
          <p:nvPr/>
        </p:nvSpPr>
        <p:spPr>
          <a:xfrm>
            <a:off x="457200" y="3226952"/>
            <a:ext cx="2209800" cy="838200"/>
          </a:xfrm>
          <a:custGeom>
            <a:avLst/>
            <a:gdLst/>
            <a:ahLst/>
            <a:cxnLst/>
            <a:rect l="l" t="t" r="r" b="b"/>
            <a:pathLst>
              <a:path w="245110" h="139700">
                <a:moveTo>
                  <a:pt x="0" y="139115"/>
                </a:moveTo>
                <a:lnTo>
                  <a:pt x="244805" y="139115"/>
                </a:lnTo>
                <a:lnTo>
                  <a:pt x="244805" y="0"/>
                </a:lnTo>
                <a:lnTo>
                  <a:pt x="0" y="0"/>
                </a:lnTo>
                <a:lnTo>
                  <a:pt x="0" y="139115"/>
                </a:lnTo>
                <a:close/>
              </a:path>
            </a:pathLst>
          </a:custGeom>
          <a:ln w="38100">
            <a:solidFill>
              <a:srgbClr val="CC20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1066800" y="4686300"/>
            <a:ext cx="7239000" cy="596916"/>
          </a:xfrm>
          <a:prstGeom prst="roundRect">
            <a:avLst>
              <a:gd name="adj" fmla="val 8108"/>
            </a:avLst>
          </a:prstGeom>
          <a:solidFill>
            <a:srgbClr val="CC202C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76197" tIns="38098" rIns="76197" bIns="38098">
            <a:spAutoFit/>
          </a:bodyPr>
          <a:lstStyle/>
          <a:p>
            <a:pPr algn="ctr"/>
            <a:r>
              <a:rPr lang="pt-BR" sz="1600" dirty="0" smtClean="0">
                <a:latin typeface="Georgia" panose="02040502050405020303" pitchFamily="18" charset="0"/>
              </a:rPr>
              <a:t>Para acessar a Revista Ciência Hoje e Ciência Hoje das Crianças, você deve clicar no título da revista. O Portal irá lhe redirecionar para o site da revista</a:t>
            </a:r>
            <a:endParaRPr lang="pt-BR" sz="16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03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5"/>
          <p:cNvSpPr txBox="1">
            <a:spLocks/>
          </p:cNvSpPr>
          <p:nvPr/>
        </p:nvSpPr>
        <p:spPr>
          <a:xfrm>
            <a:off x="457200" y="132371"/>
            <a:ext cx="2647315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1500" b="1" i="0">
                <a:solidFill>
                  <a:schemeClr val="bg1"/>
                </a:solidFill>
                <a:latin typeface="Gill Sans MT"/>
                <a:ea typeface="+mj-ea"/>
                <a:cs typeface="Gill Sans M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pt-BR" sz="2500" kern="0" spc="20" dirty="0" smtClean="0">
                <a:solidFill>
                  <a:srgbClr val="231F20"/>
                </a:solidFill>
              </a:rPr>
              <a:t>. </a:t>
            </a:r>
            <a:r>
              <a:rPr lang="pt-BR" sz="2500" kern="0" spc="110" dirty="0" smtClean="0">
                <a:solidFill>
                  <a:srgbClr val="231F20"/>
                </a:solidFill>
              </a:rPr>
              <a:t>Ciência Hoje</a:t>
            </a:r>
            <a:r>
              <a:rPr lang="pt-BR" sz="2500" kern="0" spc="20" dirty="0" smtClean="0">
                <a:solidFill>
                  <a:srgbClr val="231F20"/>
                </a:solidFill>
              </a:rPr>
              <a:t>.</a:t>
            </a:r>
            <a:endParaRPr lang="pt-BR" sz="2500" kern="0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647700"/>
            <a:ext cx="6248400" cy="4831773"/>
          </a:xfrm>
          <a:prstGeom prst="rect">
            <a:avLst/>
          </a:prstGeom>
        </p:spPr>
      </p:pic>
      <p:sp>
        <p:nvSpPr>
          <p:cNvPr id="16" name="Elipse 15"/>
          <p:cNvSpPr/>
          <p:nvPr/>
        </p:nvSpPr>
        <p:spPr>
          <a:xfrm>
            <a:off x="152400" y="1714500"/>
            <a:ext cx="431800" cy="431800"/>
          </a:xfrm>
          <a:prstGeom prst="ellipse">
            <a:avLst/>
          </a:prstGeom>
          <a:solidFill>
            <a:srgbClr val="CC202C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pt-BR" b="1" dirty="0"/>
              <a:t>1</a:t>
            </a:r>
          </a:p>
        </p:txBody>
      </p:sp>
      <p:sp>
        <p:nvSpPr>
          <p:cNvPr id="17" name="Elipse 16"/>
          <p:cNvSpPr/>
          <p:nvPr/>
        </p:nvSpPr>
        <p:spPr>
          <a:xfrm>
            <a:off x="152400" y="4838700"/>
            <a:ext cx="431800" cy="431800"/>
          </a:xfrm>
          <a:prstGeom prst="ellipse">
            <a:avLst/>
          </a:prstGeom>
          <a:solidFill>
            <a:srgbClr val="CC202C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pt-BR" b="1" dirty="0"/>
              <a:t>2</a:t>
            </a: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6643256" y="1617023"/>
            <a:ext cx="2362200" cy="2893125"/>
          </a:xfrm>
          <a:prstGeom prst="roundRect">
            <a:avLst>
              <a:gd name="adj" fmla="val 8108"/>
            </a:avLst>
          </a:prstGeom>
          <a:solidFill>
            <a:srgbClr val="CC202C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76197" tIns="38098" rIns="76197" bIns="38098">
            <a:spAutoFit/>
          </a:bodyPr>
          <a:lstStyle/>
          <a:p>
            <a:r>
              <a:rPr lang="pt-BR" sz="1600" dirty="0" smtClean="0">
                <a:latin typeface="Georgia" panose="02040502050405020303" pitchFamily="18" charset="0"/>
              </a:rPr>
              <a:t>(1) Digitar o termo de busca. Não há necessidade de utilizar operadores booleanos (AND, OR e NOT)</a:t>
            </a:r>
          </a:p>
          <a:p>
            <a:endParaRPr lang="pt-BR" sz="1600" dirty="0" smtClean="0">
              <a:latin typeface="Georgia" panose="02040502050405020303" pitchFamily="18" charset="0"/>
            </a:endParaRPr>
          </a:p>
          <a:p>
            <a:r>
              <a:rPr lang="pt-BR" sz="1600" dirty="0" smtClean="0">
                <a:latin typeface="Georgia" panose="02040502050405020303" pitchFamily="18" charset="0"/>
              </a:rPr>
              <a:t>(2) Todas as edições ficam disponibilizadas na página principal do site. Para acessar, basta clicar na revista.</a:t>
            </a:r>
            <a:endParaRPr lang="pt-BR" sz="16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132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5"/>
          <p:cNvSpPr txBox="1">
            <a:spLocks/>
          </p:cNvSpPr>
          <p:nvPr/>
        </p:nvSpPr>
        <p:spPr>
          <a:xfrm>
            <a:off x="457200" y="132371"/>
            <a:ext cx="2647315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1500" b="1" i="0">
                <a:solidFill>
                  <a:schemeClr val="bg1"/>
                </a:solidFill>
                <a:latin typeface="Gill Sans MT"/>
                <a:ea typeface="+mj-ea"/>
                <a:cs typeface="Gill Sans M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pt-BR" sz="2500" kern="0" spc="20" dirty="0" smtClean="0">
                <a:solidFill>
                  <a:srgbClr val="231F20"/>
                </a:solidFill>
              </a:rPr>
              <a:t>. </a:t>
            </a:r>
            <a:r>
              <a:rPr lang="pt-BR" sz="2500" kern="0" spc="110" dirty="0" smtClean="0">
                <a:solidFill>
                  <a:srgbClr val="231F20"/>
                </a:solidFill>
              </a:rPr>
              <a:t>Ciência Hoje</a:t>
            </a:r>
            <a:r>
              <a:rPr lang="pt-BR" sz="2500" kern="0" spc="20" dirty="0" smtClean="0">
                <a:solidFill>
                  <a:srgbClr val="231F20"/>
                </a:solidFill>
              </a:rPr>
              <a:t>.</a:t>
            </a:r>
            <a:endParaRPr lang="pt-BR" sz="2500" kern="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100" y="685267"/>
            <a:ext cx="4965700" cy="4756638"/>
          </a:xfrm>
          <a:prstGeom prst="rect">
            <a:avLst/>
          </a:prstGeom>
        </p:spPr>
      </p:pic>
      <p:sp>
        <p:nvSpPr>
          <p:cNvPr id="9" name="object 7"/>
          <p:cNvSpPr/>
          <p:nvPr/>
        </p:nvSpPr>
        <p:spPr>
          <a:xfrm>
            <a:off x="292100" y="889342"/>
            <a:ext cx="1142999" cy="245306"/>
          </a:xfrm>
          <a:custGeom>
            <a:avLst/>
            <a:gdLst/>
            <a:ahLst/>
            <a:cxnLst/>
            <a:rect l="l" t="t" r="r" b="b"/>
            <a:pathLst>
              <a:path w="245110" h="139700">
                <a:moveTo>
                  <a:pt x="0" y="139115"/>
                </a:moveTo>
                <a:lnTo>
                  <a:pt x="244805" y="139115"/>
                </a:lnTo>
                <a:lnTo>
                  <a:pt x="244805" y="0"/>
                </a:lnTo>
                <a:lnTo>
                  <a:pt x="0" y="0"/>
                </a:lnTo>
                <a:lnTo>
                  <a:pt x="0" y="139115"/>
                </a:lnTo>
                <a:close/>
              </a:path>
            </a:pathLst>
          </a:custGeom>
          <a:ln w="38100">
            <a:solidFill>
              <a:srgbClr val="CC20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7"/>
          <p:cNvSpPr/>
          <p:nvPr/>
        </p:nvSpPr>
        <p:spPr>
          <a:xfrm>
            <a:off x="1511299" y="889342"/>
            <a:ext cx="1079501" cy="245306"/>
          </a:xfrm>
          <a:custGeom>
            <a:avLst/>
            <a:gdLst/>
            <a:ahLst/>
            <a:cxnLst/>
            <a:rect l="l" t="t" r="r" b="b"/>
            <a:pathLst>
              <a:path w="245110" h="139700">
                <a:moveTo>
                  <a:pt x="0" y="139115"/>
                </a:moveTo>
                <a:lnTo>
                  <a:pt x="244805" y="139115"/>
                </a:lnTo>
                <a:lnTo>
                  <a:pt x="244805" y="0"/>
                </a:lnTo>
                <a:lnTo>
                  <a:pt x="0" y="0"/>
                </a:lnTo>
                <a:lnTo>
                  <a:pt x="0" y="139115"/>
                </a:lnTo>
                <a:close/>
              </a:path>
            </a:pathLst>
          </a:custGeom>
          <a:ln w="38100">
            <a:solidFill>
              <a:srgbClr val="CC20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7"/>
          <p:cNvSpPr/>
          <p:nvPr/>
        </p:nvSpPr>
        <p:spPr>
          <a:xfrm>
            <a:off x="3962400" y="664285"/>
            <a:ext cx="1219200" cy="245306"/>
          </a:xfrm>
          <a:custGeom>
            <a:avLst/>
            <a:gdLst/>
            <a:ahLst/>
            <a:cxnLst/>
            <a:rect l="l" t="t" r="r" b="b"/>
            <a:pathLst>
              <a:path w="245110" h="139700">
                <a:moveTo>
                  <a:pt x="0" y="139115"/>
                </a:moveTo>
                <a:lnTo>
                  <a:pt x="244805" y="139115"/>
                </a:lnTo>
                <a:lnTo>
                  <a:pt x="244805" y="0"/>
                </a:lnTo>
                <a:lnTo>
                  <a:pt x="0" y="0"/>
                </a:lnTo>
                <a:lnTo>
                  <a:pt x="0" y="139115"/>
                </a:lnTo>
                <a:close/>
              </a:path>
            </a:pathLst>
          </a:custGeom>
          <a:ln w="38100">
            <a:solidFill>
              <a:srgbClr val="CC20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7"/>
          <p:cNvSpPr/>
          <p:nvPr/>
        </p:nvSpPr>
        <p:spPr>
          <a:xfrm>
            <a:off x="1241106" y="2873086"/>
            <a:ext cx="4016694" cy="381000"/>
          </a:xfrm>
          <a:custGeom>
            <a:avLst/>
            <a:gdLst/>
            <a:ahLst/>
            <a:cxnLst/>
            <a:rect l="l" t="t" r="r" b="b"/>
            <a:pathLst>
              <a:path w="245110" h="139700">
                <a:moveTo>
                  <a:pt x="0" y="139115"/>
                </a:moveTo>
                <a:lnTo>
                  <a:pt x="244805" y="139115"/>
                </a:lnTo>
                <a:lnTo>
                  <a:pt x="244805" y="0"/>
                </a:lnTo>
                <a:lnTo>
                  <a:pt x="0" y="0"/>
                </a:lnTo>
                <a:lnTo>
                  <a:pt x="0" y="139115"/>
                </a:lnTo>
                <a:close/>
              </a:path>
            </a:pathLst>
          </a:custGeom>
          <a:ln w="38100">
            <a:solidFill>
              <a:srgbClr val="CC20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6046787" y="786938"/>
            <a:ext cx="2881313" cy="855043"/>
          </a:xfrm>
          <a:prstGeom prst="roundRect">
            <a:avLst>
              <a:gd name="adj" fmla="val 8108"/>
            </a:avLst>
          </a:prstGeom>
          <a:solidFill>
            <a:srgbClr val="CC202C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76197" tIns="38098" rIns="76197" bIns="38098">
            <a:spAutoFit/>
          </a:bodyPr>
          <a:lstStyle/>
          <a:p>
            <a:pPr eaLnBrk="1" hangingPunct="1">
              <a:defRPr/>
            </a:pPr>
            <a:r>
              <a:rPr lang="pt-BR" sz="1600" dirty="0" smtClean="0">
                <a:solidFill>
                  <a:srgbClr val="000000"/>
                </a:solidFill>
              </a:rPr>
              <a:t>O site mostra a quantidade de resultados encontrados com o termo pesquisado.</a:t>
            </a:r>
            <a:endParaRPr lang="pt-BR" sz="1600" dirty="0">
              <a:solidFill>
                <a:srgbClr val="000000"/>
              </a:solidFill>
            </a:endParaRPr>
          </a:p>
        </p:txBody>
      </p:sp>
      <p:cxnSp>
        <p:nvCxnSpPr>
          <p:cNvPr id="6" name="Conector angulado 5"/>
          <p:cNvCxnSpPr/>
          <p:nvPr/>
        </p:nvCxnSpPr>
        <p:spPr>
          <a:xfrm>
            <a:off x="5257800" y="786938"/>
            <a:ext cx="788987" cy="767884"/>
          </a:xfrm>
          <a:prstGeom prst="bentConnector3">
            <a:avLst/>
          </a:prstGeom>
          <a:ln w="34925">
            <a:solidFill>
              <a:srgbClr val="CC202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6046786" y="1866900"/>
            <a:ext cx="2881313" cy="1113171"/>
          </a:xfrm>
          <a:prstGeom prst="roundRect">
            <a:avLst>
              <a:gd name="adj" fmla="val 8108"/>
            </a:avLst>
          </a:prstGeom>
          <a:solidFill>
            <a:srgbClr val="CC202C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76197" tIns="38098" rIns="76197" bIns="38098">
            <a:spAutoFit/>
          </a:bodyPr>
          <a:lstStyle/>
          <a:p>
            <a:pPr eaLnBrk="1" hangingPunct="1">
              <a:defRPr/>
            </a:pPr>
            <a:r>
              <a:rPr lang="pt-BR" sz="1600" dirty="0" smtClean="0">
                <a:solidFill>
                  <a:srgbClr val="000000"/>
                </a:solidFill>
              </a:rPr>
              <a:t>Termo pesquisado e opção para selecionar em qual coleção pesquisar: Ciência Hoje ou Ciência Hoje das Crianças</a:t>
            </a:r>
            <a:endParaRPr lang="pt-BR" sz="1600" dirty="0">
              <a:solidFill>
                <a:srgbClr val="000000"/>
              </a:solidFill>
            </a:endParaRPr>
          </a:p>
        </p:txBody>
      </p:sp>
      <p:cxnSp>
        <p:nvCxnSpPr>
          <p:cNvPr id="20" name="Conector angulado 19"/>
          <p:cNvCxnSpPr/>
          <p:nvPr/>
        </p:nvCxnSpPr>
        <p:spPr>
          <a:xfrm>
            <a:off x="2640013" y="1010450"/>
            <a:ext cx="3406773" cy="1195620"/>
          </a:xfrm>
          <a:prstGeom prst="bentConnector3">
            <a:avLst/>
          </a:prstGeom>
          <a:ln w="34925">
            <a:solidFill>
              <a:srgbClr val="CC202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6046786" y="3201526"/>
            <a:ext cx="2881313" cy="1371298"/>
          </a:xfrm>
          <a:prstGeom prst="roundRect">
            <a:avLst>
              <a:gd name="adj" fmla="val 8108"/>
            </a:avLst>
          </a:prstGeom>
          <a:solidFill>
            <a:srgbClr val="CC202C">
              <a:alpha val="60000"/>
            </a:srgbClr>
          </a:solidFill>
          <a:ln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76197" tIns="38098" rIns="76197" bIns="38098">
            <a:spAutoFit/>
          </a:bodyPr>
          <a:lstStyle/>
          <a:p>
            <a:pPr eaLnBrk="1" hangingPunct="1">
              <a:defRPr/>
            </a:pPr>
            <a:r>
              <a:rPr lang="pt-BR" sz="1600" dirty="0" smtClean="0">
                <a:solidFill>
                  <a:srgbClr val="000000"/>
                </a:solidFill>
              </a:rPr>
              <a:t>Resultado da busca, com a edição da revista e página onde o termo foi encontrado. Para acessar, basta clicar no título da revista.</a:t>
            </a:r>
            <a:endParaRPr lang="pt-BR" sz="1600" dirty="0">
              <a:solidFill>
                <a:srgbClr val="000000"/>
              </a:solidFill>
            </a:endParaRPr>
          </a:p>
        </p:txBody>
      </p:sp>
      <p:cxnSp>
        <p:nvCxnSpPr>
          <p:cNvPr id="22" name="Conector angulado 21"/>
          <p:cNvCxnSpPr/>
          <p:nvPr/>
        </p:nvCxnSpPr>
        <p:spPr>
          <a:xfrm>
            <a:off x="5276273" y="3244760"/>
            <a:ext cx="788987" cy="613867"/>
          </a:xfrm>
          <a:prstGeom prst="bentConnector3">
            <a:avLst/>
          </a:prstGeom>
          <a:ln w="34925">
            <a:solidFill>
              <a:srgbClr val="CC202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379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</TotalTime>
  <Words>785</Words>
  <Application>Microsoft Office PowerPoint</Application>
  <PresentationFormat>Apresentação na tela (16:10)</PresentationFormat>
  <Paragraphs>59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6" baseType="lpstr">
      <vt:lpstr>Arial</vt:lpstr>
      <vt:lpstr>Calibri</vt:lpstr>
      <vt:lpstr>Georgia</vt:lpstr>
      <vt:lpstr>Gill Sans MT</vt:lpstr>
      <vt:lpstr>Office Theme</vt:lpstr>
      <vt:lpstr>.periodicos.</vt:lpstr>
      <vt:lpstr>. Tutorial de Acesso .</vt:lpstr>
      <vt:lpstr>. Ciência Hoje.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.periodicos.</dc:title>
  <dc:creator>Mariana Vasconcelos de Castro</dc:creator>
  <cp:lastModifiedBy>Mariana Vasconcelos de Castro</cp:lastModifiedBy>
  <cp:revision>14</cp:revision>
  <dcterms:created xsi:type="dcterms:W3CDTF">2019-03-19T18:55:23Z</dcterms:created>
  <dcterms:modified xsi:type="dcterms:W3CDTF">2019-03-25T18:15:25Z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2017-09-21T00:00:00Z</vt:filetime>
  </property>
  <property fmtid="{D5CDD505-2E9C-101B-9397-08002B2CF9AE}" pid="3" name="Creator">
    <vt:lpwstr>Adobe InDesign CC 2017 (Macintosh)</vt:lpwstr>
  </property>
  <property fmtid="{D5CDD505-2E9C-101B-9397-08002B2CF9AE}" pid="4" name="LastSaved">
    <vt:filetime>2019-03-19T00:00:00Z</vt:filetime>
  </property>
</Properties>
</file>